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84" r:id="rId3"/>
    <p:sldId id="258" r:id="rId4"/>
    <p:sldId id="256" r:id="rId5"/>
    <p:sldId id="259" r:id="rId6"/>
    <p:sldId id="262" r:id="rId7"/>
    <p:sldId id="263" r:id="rId8"/>
    <p:sldId id="264" r:id="rId9"/>
    <p:sldId id="265" r:id="rId10"/>
    <p:sldId id="261" r:id="rId11"/>
    <p:sldId id="260" r:id="rId12"/>
    <p:sldId id="266" r:id="rId13"/>
    <p:sldId id="268" r:id="rId14"/>
    <p:sldId id="267" r:id="rId15"/>
    <p:sldId id="283" r:id="rId16"/>
    <p:sldId id="269" r:id="rId17"/>
    <p:sldId id="270" r:id="rId18"/>
    <p:sldId id="271" r:id="rId19"/>
    <p:sldId id="272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2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3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96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27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852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877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604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213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608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653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142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420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21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981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87E86-B3F5-468A-98E4-041CF72698D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4587A-58B0-449E-B0A7-AA92F5A573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520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1422" y="2799347"/>
            <a:ext cx="2875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u="sng" dirty="0" smtClean="0"/>
              <a:t>Use case</a:t>
            </a:r>
            <a:endParaRPr lang="ko-KR" altLang="en-US" sz="4000" u="sng" dirty="0"/>
          </a:p>
        </p:txBody>
      </p:sp>
    </p:spTree>
    <p:extLst>
      <p:ext uri="{BB962C8B-B14F-4D97-AF65-F5344CB8AC3E}">
        <p14:creationId xmlns:p14="http://schemas.microsoft.com/office/powerpoint/2010/main" val="1726072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1-2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검사 결과 확인 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u="sng" dirty="0" smtClean="0"/>
              <a:t>패치 </a:t>
            </a:r>
            <a:r>
              <a:rPr lang="ko-KR" altLang="en-US" u="sng" dirty="0" err="1" smtClean="0"/>
              <a:t>비추천</a:t>
            </a:r>
            <a:r>
              <a:rPr lang="ko-KR" altLang="en-US" u="sng" dirty="0" smtClean="0"/>
              <a:t> </a:t>
            </a:r>
            <a:r>
              <a:rPr lang="ko-KR" altLang="en-US" dirty="0" smtClean="0"/>
              <a:t>케이스 학습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8960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34090"/>
            <a:ext cx="12192001" cy="633455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4489268" y="1802674"/>
            <a:ext cx="5656218" cy="23992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04651" y="4153988"/>
            <a:ext cx="4214949" cy="2090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꺾인 연결선 7"/>
          <p:cNvCxnSpPr>
            <a:stCxn id="6" idx="0"/>
          </p:cNvCxnSpPr>
          <p:nvPr/>
        </p:nvCxnSpPr>
        <p:spPr>
          <a:xfrm rot="5400000" flipH="1" flipV="1">
            <a:off x="2791097" y="2412275"/>
            <a:ext cx="1262742" cy="2220685"/>
          </a:xfrm>
          <a:prstGeom prst="bentConnector2">
            <a:avLst/>
          </a:prstGeom>
          <a:ln w="1905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1256" y="5780705"/>
            <a:ext cx="368808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패치 학습 필요 의심 사례 확인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stCxn id="11" idx="0"/>
          </p:cNvCxnSpPr>
          <p:nvPr/>
        </p:nvCxnSpPr>
        <p:spPr>
          <a:xfrm flipV="1">
            <a:off x="2105297" y="4362994"/>
            <a:ext cx="206828" cy="14177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98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9270" y="195943"/>
            <a:ext cx="5339443" cy="35488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2392" y="1588586"/>
            <a:ext cx="6574070" cy="449725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0" name="직선 연결선 9"/>
          <p:cNvCxnSpPr/>
          <p:nvPr/>
        </p:nvCxnSpPr>
        <p:spPr>
          <a:xfrm flipV="1">
            <a:off x="2482392" y="195943"/>
            <a:ext cx="4206878" cy="1392643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9056462" y="3744796"/>
            <a:ext cx="2972251" cy="234104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43673" y="2373711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43672" y="3145510"/>
            <a:ext cx="22185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9" name="직선 화살표 연결선 18"/>
          <p:cNvCxnSpPr>
            <a:stCxn id="17" idx="2"/>
            <a:endCxn id="18" idx="0"/>
          </p:cNvCxnSpPr>
          <p:nvPr/>
        </p:nvCxnSpPr>
        <p:spPr>
          <a:xfrm flipH="1">
            <a:off x="1252936" y="2743043"/>
            <a:ext cx="1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9884" y="81643"/>
            <a:ext cx="66393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해당 부분은 추가 실무 미팅이 필요할 것으로 보임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1)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가 바로 작동</a:t>
            </a:r>
            <a:r>
              <a:rPr lang="en-US" altLang="ko-KR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2)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탭으로 이동 후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작동</a:t>
            </a:r>
            <a:r>
              <a:rPr lang="en-US" altLang="ko-KR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3)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작동 버튼 생성</a:t>
            </a:r>
            <a:r>
              <a:rPr lang="en-US" altLang="ko-KR" dirty="0" smtClean="0"/>
              <a:t>?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8830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6" y="3063239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4202806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494543"/>
            <a:ext cx="1067889" cy="63341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199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1-2)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3946702" y="376666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u="sng" dirty="0" smtClean="0"/>
              <a:t>패치 </a:t>
            </a:r>
            <a:r>
              <a:rPr lang="ko-KR" altLang="en-US" sz="1100" u="sng" dirty="0" err="1" smtClean="0"/>
              <a:t>비추천</a:t>
            </a:r>
            <a:r>
              <a:rPr lang="ko-KR" altLang="en-US" sz="1100" u="sng" dirty="0" smtClean="0"/>
              <a:t> </a:t>
            </a:r>
            <a:r>
              <a:rPr lang="ko-KR" altLang="en-US" sz="1100" dirty="0" smtClean="0"/>
              <a:t>케이스 학습</a:t>
            </a:r>
            <a:endParaRPr lang="ko-KR" altLang="en-US" sz="1100" dirty="0"/>
          </a:p>
        </p:txBody>
      </p:sp>
      <p:sp>
        <p:nvSpPr>
          <p:cNvPr id="6" name="직사각형 5"/>
          <p:cNvSpPr/>
          <p:nvPr/>
        </p:nvSpPr>
        <p:spPr>
          <a:xfrm>
            <a:off x="1288046" y="1008801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결과 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92967" y="158928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결과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288046" y="2174015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Ai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히트맵</a:t>
            </a:r>
            <a:r>
              <a:rPr lang="ko-KR" altLang="en-US" sz="1400" dirty="0" smtClean="0">
                <a:solidFill>
                  <a:schemeClr val="tx1"/>
                </a:solidFill>
              </a:rPr>
              <a:t> 확인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요약</a:t>
            </a:r>
            <a:r>
              <a:rPr lang="ko-KR" altLang="en-US" sz="1400" dirty="0" smtClean="0">
                <a:solidFill>
                  <a:schemeClr val="tx1"/>
                </a:solidFill>
              </a:rPr>
              <a:t> 이미지</a:t>
            </a:r>
            <a:r>
              <a:rPr lang="en-US" altLang="ko-KR" sz="1400" dirty="0" smtClean="0">
                <a:solidFill>
                  <a:schemeClr val="tx1"/>
                </a:solidFill>
              </a:rPr>
              <a:t>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547" y="2494429"/>
            <a:ext cx="1214454" cy="5770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- </a:t>
            </a:r>
            <a:r>
              <a:rPr lang="ko-KR" altLang="en-US" sz="1050" dirty="0" smtClean="0"/>
              <a:t>학습 필요 인지</a:t>
            </a:r>
            <a:endParaRPr lang="en-US" altLang="ko-KR" sz="1050" dirty="0" smtClean="0"/>
          </a:p>
          <a:p>
            <a:r>
              <a:rPr lang="en-US" altLang="ko-KR" sz="1050" dirty="0" smtClean="0"/>
              <a:t>- </a:t>
            </a:r>
            <a:r>
              <a:rPr lang="ko-KR" altLang="en-US" sz="1050" dirty="0" err="1" smtClean="0"/>
              <a:t>비추천</a:t>
            </a:r>
            <a:r>
              <a:rPr lang="ko-KR" altLang="en-US" sz="1050" dirty="0" smtClean="0"/>
              <a:t> 슬라이드 임을 인지</a:t>
            </a:r>
            <a:endParaRPr lang="ko-KR" altLang="en-US" sz="1050" dirty="0"/>
          </a:p>
        </p:txBody>
      </p:sp>
      <p:sp>
        <p:nvSpPr>
          <p:cNvPr id="14" name="직사각형 13"/>
          <p:cNvSpPr/>
          <p:nvPr/>
        </p:nvSpPr>
        <p:spPr>
          <a:xfrm>
            <a:off x="1274001" y="530129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반영 여부 확인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147345" y="160447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</a:t>
            </a:r>
            <a:r>
              <a:rPr lang="ko-KR" altLang="en-US" sz="1400" smtClean="0">
                <a:solidFill>
                  <a:schemeClr val="tx1"/>
                </a:solidFill>
              </a:rPr>
              <a:t>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147345" y="103788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147344" y="218002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최종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4147344" y="2755582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4147342" y="332216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0" name="아래쪽 화살표 29"/>
          <p:cNvSpPr/>
          <p:nvPr/>
        </p:nvSpPr>
        <p:spPr>
          <a:xfrm>
            <a:off x="1357671" y="1417161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아래쪽 화살표 30"/>
          <p:cNvSpPr/>
          <p:nvPr/>
        </p:nvSpPr>
        <p:spPr>
          <a:xfrm>
            <a:off x="1348964" y="197191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2" name="아래쪽 화살표 31"/>
          <p:cNvSpPr/>
          <p:nvPr/>
        </p:nvSpPr>
        <p:spPr>
          <a:xfrm>
            <a:off x="1348964" y="2592122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5" name="직사각형 44"/>
          <p:cNvSpPr/>
          <p:nvPr/>
        </p:nvSpPr>
        <p:spPr>
          <a:xfrm>
            <a:off x="1274001" y="5898264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4147341" y="3897721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5235913" y="217638"/>
            <a:ext cx="12170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 smtClean="0"/>
              <a:t>추가 확인 시도</a:t>
            </a:r>
            <a:endParaRPr lang="ko-KR" altLang="en-US" sz="1200" dirty="0"/>
          </a:p>
        </p:txBody>
      </p:sp>
      <p:sp>
        <p:nvSpPr>
          <p:cNvPr id="57" name="아래쪽 화살표 56"/>
          <p:cNvSpPr/>
          <p:nvPr/>
        </p:nvSpPr>
        <p:spPr>
          <a:xfrm>
            <a:off x="4138463" y="141353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8" name="아래쪽 화살표 57"/>
          <p:cNvSpPr/>
          <p:nvPr/>
        </p:nvSpPr>
        <p:spPr>
          <a:xfrm>
            <a:off x="4138463" y="203373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4147170" y="257898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4138463" y="315918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4138463" y="371165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1456974" y="6530906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1580377" y="6416329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69" name="타원 68"/>
          <p:cNvSpPr/>
          <p:nvPr/>
        </p:nvSpPr>
        <p:spPr>
          <a:xfrm>
            <a:off x="6241849" y="1575505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-39356" y="3125163"/>
            <a:ext cx="142839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*인지 방법 논의 필요</a:t>
            </a:r>
            <a:endParaRPr lang="ko-KR" altLang="en-US" sz="1050" dirty="0"/>
          </a:p>
        </p:txBody>
      </p:sp>
      <p:sp>
        <p:nvSpPr>
          <p:cNvPr id="71" name="직사각형 70"/>
          <p:cNvSpPr/>
          <p:nvPr/>
        </p:nvSpPr>
        <p:spPr>
          <a:xfrm>
            <a:off x="1274002" y="341148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Ai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히트맵</a:t>
            </a:r>
            <a:r>
              <a:rPr lang="ko-KR" altLang="en-US" sz="1400" dirty="0" smtClean="0">
                <a:solidFill>
                  <a:schemeClr val="tx1"/>
                </a:solidFill>
              </a:rPr>
              <a:t> 확인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en-US" altLang="ko-KR" sz="1400" dirty="0" smtClean="0">
                <a:solidFill>
                  <a:schemeClr val="tx1"/>
                </a:solidFill>
              </a:rPr>
              <a:t>(</a:t>
            </a:r>
            <a:r>
              <a:rPr lang="ko-KR" altLang="en-US" sz="1400" dirty="0" smtClean="0">
                <a:solidFill>
                  <a:schemeClr val="tx1"/>
                </a:solidFill>
              </a:rPr>
              <a:t>원본 이미지</a:t>
            </a:r>
            <a:r>
              <a:rPr lang="en-US" altLang="ko-KR" sz="1400" dirty="0" smtClean="0">
                <a:solidFill>
                  <a:schemeClr val="tx1"/>
                </a:solidFill>
              </a:rPr>
              <a:t>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288045" y="2781105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0" name="아래쪽 화살표 49"/>
          <p:cNvSpPr/>
          <p:nvPr/>
        </p:nvSpPr>
        <p:spPr>
          <a:xfrm>
            <a:off x="1348118" y="319148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4" name="직사각형 53"/>
          <p:cNvSpPr/>
          <p:nvPr/>
        </p:nvSpPr>
        <p:spPr>
          <a:xfrm>
            <a:off x="1274001" y="4077855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레이블 선택</a:t>
            </a:r>
            <a:r>
              <a:rPr lang="en-US" altLang="ko-KR" sz="1400" dirty="0" smtClean="0">
                <a:solidFill>
                  <a:schemeClr val="tx1"/>
                </a:solidFill>
              </a:rPr>
              <a:t>-</a:t>
            </a:r>
            <a:r>
              <a:rPr lang="ko-KR" altLang="en-US" sz="1400" dirty="0" smtClean="0">
                <a:solidFill>
                  <a:schemeClr val="tx1"/>
                </a:solidFill>
              </a:rPr>
              <a:t>수정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034066" y="5224277"/>
            <a:ext cx="5972877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해당 부분은 추가 실무 미팅이 필요할 것으로 보임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1)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가 바로 작동</a:t>
            </a:r>
            <a:r>
              <a:rPr lang="en-US" altLang="ko-KR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2)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탭으로 이동 후 </a:t>
            </a:r>
            <a:r>
              <a:rPr lang="en-US" altLang="ko-KR" dirty="0" smtClean="0"/>
              <a:t>DP view </a:t>
            </a:r>
            <a:r>
              <a:rPr lang="ko-KR" altLang="en-US" dirty="0" smtClean="0"/>
              <a:t>작동</a:t>
            </a:r>
            <a:r>
              <a:rPr lang="en-US" altLang="ko-KR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3)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</a:t>
            </a:r>
            <a:r>
              <a:rPr lang="en-US" altLang="ko-KR" dirty="0" smtClean="0"/>
              <a:t>DP viewer </a:t>
            </a:r>
            <a:r>
              <a:rPr lang="ko-KR" altLang="en-US" dirty="0" smtClean="0"/>
              <a:t>작동 버튼 생성</a:t>
            </a:r>
            <a:r>
              <a:rPr lang="en-US" altLang="ko-KR" dirty="0" smtClean="0"/>
              <a:t>?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68" name="타원 67"/>
          <p:cNvSpPr/>
          <p:nvPr/>
        </p:nvSpPr>
        <p:spPr>
          <a:xfrm>
            <a:off x="3368509" y="4033702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아래쪽 화살표 59"/>
          <p:cNvSpPr/>
          <p:nvPr/>
        </p:nvSpPr>
        <p:spPr>
          <a:xfrm>
            <a:off x="1348541" y="384361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1" name="직사각형 60"/>
          <p:cNvSpPr/>
          <p:nvPr/>
        </p:nvSpPr>
        <p:spPr>
          <a:xfrm>
            <a:off x="1274002" y="4674826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결과 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6" name="아래쪽 화살표 65"/>
          <p:cNvSpPr/>
          <p:nvPr/>
        </p:nvSpPr>
        <p:spPr>
          <a:xfrm>
            <a:off x="1325481" y="448016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7" name="아래쪽 화살표 66"/>
          <p:cNvSpPr/>
          <p:nvPr/>
        </p:nvSpPr>
        <p:spPr>
          <a:xfrm>
            <a:off x="1318675" y="509626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5" name="아래쪽 화살표 74"/>
          <p:cNvSpPr/>
          <p:nvPr/>
        </p:nvSpPr>
        <p:spPr>
          <a:xfrm>
            <a:off x="1318675" y="572663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77" name="꺾인 연결선 76"/>
          <p:cNvCxnSpPr>
            <a:stCxn id="61" idx="3"/>
            <a:endCxn id="24" idx="1"/>
          </p:cNvCxnSpPr>
          <p:nvPr/>
        </p:nvCxnSpPr>
        <p:spPr>
          <a:xfrm flipV="1">
            <a:off x="3451145" y="1250106"/>
            <a:ext cx="696200" cy="3636938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300937" y="3077298"/>
            <a:ext cx="59395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 smtClean="0">
                <a:solidFill>
                  <a:schemeClr val="accent5"/>
                </a:solidFill>
              </a:rPr>
              <a:t>When: </a:t>
            </a:r>
            <a:r>
              <a:rPr lang="en-US" sz="14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의 선택 혹은 추천</a:t>
            </a:r>
            <a:r>
              <a:rPr lang="en-US" sz="1400" dirty="0" smtClean="0">
                <a:solidFill>
                  <a:schemeClr val="accent5"/>
                </a:solidFill>
              </a:rPr>
              <a:t>(2 cases)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ko-KR" altLang="en-US" sz="1400" dirty="0" smtClean="0">
                <a:solidFill>
                  <a:schemeClr val="accent5"/>
                </a:solidFill>
              </a:rPr>
              <a:t>추천 슬라이드 중 추천 패치를 선택</a:t>
            </a:r>
            <a:endParaRPr lang="en-US" altLang="ko-KR" sz="1400" dirty="0">
              <a:solidFill>
                <a:schemeClr val="accent5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은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ko-KR" altLang="en-US" sz="1400" dirty="0" smtClean="0">
                <a:solidFill>
                  <a:schemeClr val="accent5"/>
                </a:solidFill>
              </a:rPr>
              <a:t>패치를 </a:t>
            </a:r>
            <a:r>
              <a:rPr lang="en-US" altLang="ko-KR" sz="1400" dirty="0">
                <a:solidFill>
                  <a:schemeClr val="accent5"/>
                </a:solidFill>
              </a:rPr>
              <a:t>[</a:t>
            </a:r>
            <a:r>
              <a:rPr lang="ko-KR" altLang="en-US" sz="1400" dirty="0" smtClean="0">
                <a:solidFill>
                  <a:schemeClr val="accent5"/>
                </a:solidFill>
              </a:rPr>
              <a:t>확인</a:t>
            </a:r>
            <a:r>
              <a:rPr lang="en-US" altLang="ko-KR" sz="1400" dirty="0" smtClean="0">
                <a:solidFill>
                  <a:schemeClr val="accent5"/>
                </a:solidFill>
              </a:rPr>
              <a:t>, </a:t>
            </a:r>
            <a:r>
              <a:rPr lang="ko-KR" altLang="en-US" sz="1400" dirty="0" smtClean="0">
                <a:solidFill>
                  <a:schemeClr val="accent5"/>
                </a:solidFill>
              </a:rPr>
              <a:t>제거</a:t>
            </a:r>
            <a:r>
              <a:rPr lang="en-US" altLang="ko-KR" sz="1400" dirty="0" smtClean="0">
                <a:solidFill>
                  <a:schemeClr val="accent5"/>
                </a:solidFill>
              </a:rPr>
              <a:t>, </a:t>
            </a:r>
            <a:r>
              <a:rPr lang="ko-KR" altLang="en-US" sz="1400" dirty="0" smtClean="0">
                <a:solidFill>
                  <a:schemeClr val="accent5"/>
                </a:solidFill>
              </a:rPr>
              <a:t>선택</a:t>
            </a:r>
            <a:r>
              <a:rPr lang="en-US" altLang="ko-KR" sz="1400" dirty="0" smtClean="0">
                <a:solidFill>
                  <a:schemeClr val="accent5"/>
                </a:solidFill>
              </a:rPr>
              <a:t>] </a:t>
            </a:r>
            <a:r>
              <a:rPr lang="en-US" altLang="ko-KR" sz="1100" dirty="0" smtClean="0">
                <a:solidFill>
                  <a:schemeClr val="accent5"/>
                </a:solidFill>
              </a:rPr>
              <a:t>(</a:t>
            </a:r>
            <a:r>
              <a:rPr lang="ko-KR" altLang="en-US" sz="1100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100" dirty="0" smtClean="0">
                <a:solidFill>
                  <a:schemeClr val="accent5"/>
                </a:solidFill>
              </a:rPr>
              <a:t> </a:t>
            </a:r>
            <a:r>
              <a:rPr lang="en-US" altLang="ko-KR" sz="1100" dirty="0" smtClean="0">
                <a:solidFill>
                  <a:schemeClr val="accent5"/>
                </a:solidFill>
              </a:rPr>
              <a:t>tab)</a:t>
            </a: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sz="1400" b="1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이 </a:t>
            </a:r>
            <a:r>
              <a:rPr lang="ko-KR" altLang="en-US" sz="1400" b="1" dirty="0" err="1" smtClean="0">
                <a:solidFill>
                  <a:schemeClr val="accent5"/>
                </a:solidFill>
              </a:rPr>
              <a:t>비추천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 슬라이드 중 추천 패치를 선택하는 경우</a:t>
            </a:r>
            <a:endParaRPr lang="en-US" altLang="ko-KR" sz="1400" b="1" dirty="0" smtClean="0">
              <a:solidFill>
                <a:schemeClr val="accent5"/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solidFill>
                  <a:schemeClr val="accent5"/>
                </a:solidFill>
              </a:rPr>
              <a:t>슬라이드 정보 </a:t>
            </a:r>
            <a:r>
              <a:rPr lang="en-US" sz="1400" dirty="0" smtClean="0">
                <a:solidFill>
                  <a:schemeClr val="accent5"/>
                </a:solidFill>
              </a:rPr>
              <a:t>[RCMD_SLIDE]</a:t>
            </a:r>
            <a:r>
              <a:rPr lang="ko-KR" altLang="en-US" sz="1400" dirty="0" smtClean="0">
                <a:solidFill>
                  <a:schemeClr val="accent5"/>
                </a:solidFill>
              </a:rPr>
              <a:t>에 추가</a:t>
            </a:r>
            <a:r>
              <a:rPr lang="en-US" altLang="ko-KR" sz="1000" dirty="0" smtClean="0">
                <a:solidFill>
                  <a:schemeClr val="accent5"/>
                </a:solidFill>
              </a:rPr>
              <a:t>.(</a:t>
            </a:r>
            <a:r>
              <a:rPr lang="en-US" sz="1000" dirty="0" smtClean="0">
                <a:solidFill>
                  <a:schemeClr val="accent5"/>
                </a:solidFill>
              </a:rPr>
              <a:t>&lt;ORACLE_SELECTION&gt;</a:t>
            </a:r>
            <a:r>
              <a:rPr lang="ko-KR" altLang="en-US" sz="1000" dirty="0" smtClean="0">
                <a:solidFill>
                  <a:schemeClr val="accent5"/>
                </a:solidFill>
              </a:rPr>
              <a:t>에</a:t>
            </a:r>
            <a:r>
              <a:rPr lang="en-US" sz="1000" dirty="0" smtClean="0">
                <a:solidFill>
                  <a:schemeClr val="accent5"/>
                </a:solidFill>
              </a:rPr>
              <a:t> 5 </a:t>
            </a:r>
            <a:r>
              <a:rPr lang="ko-KR" altLang="en-US" sz="1000" dirty="0" smtClean="0">
                <a:solidFill>
                  <a:schemeClr val="accent5"/>
                </a:solidFill>
              </a:rPr>
              <a:t>입력</a:t>
            </a:r>
            <a:r>
              <a:rPr lang="en-US" sz="1000" dirty="0" smtClean="0">
                <a:solidFill>
                  <a:schemeClr val="accent5"/>
                </a:solidFill>
              </a:rPr>
              <a:t>)</a:t>
            </a:r>
            <a:endParaRPr lang="en-US" sz="1400" dirty="0" smtClean="0">
              <a:solidFill>
                <a:schemeClr val="accent5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solidFill>
                  <a:schemeClr val="accent5"/>
                </a:solidFill>
              </a:rPr>
              <a:t>ORACLE</a:t>
            </a:r>
            <a:r>
              <a:rPr lang="ko-KR" altLang="en-US" sz="1400" dirty="0">
                <a:solidFill>
                  <a:schemeClr val="accent5"/>
                </a:solidFill>
              </a:rPr>
              <a:t>은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ko-KR" altLang="en-US" sz="1400" dirty="0">
                <a:solidFill>
                  <a:schemeClr val="accent5"/>
                </a:solidFill>
              </a:rPr>
              <a:t>패치를 </a:t>
            </a:r>
            <a:r>
              <a:rPr lang="en-US" altLang="ko-KR" sz="1400" dirty="0">
                <a:solidFill>
                  <a:schemeClr val="accent5"/>
                </a:solidFill>
              </a:rPr>
              <a:t>[</a:t>
            </a:r>
            <a:r>
              <a:rPr lang="ko-KR" altLang="en-US" sz="1400" dirty="0">
                <a:solidFill>
                  <a:schemeClr val="accent5"/>
                </a:solidFill>
              </a:rPr>
              <a:t>확인</a:t>
            </a:r>
            <a:r>
              <a:rPr lang="en-US" altLang="ko-KR" sz="1400" dirty="0">
                <a:solidFill>
                  <a:schemeClr val="accent5"/>
                </a:solidFill>
              </a:rPr>
              <a:t>, </a:t>
            </a:r>
            <a:r>
              <a:rPr lang="ko-KR" altLang="en-US" sz="1400" dirty="0">
                <a:solidFill>
                  <a:schemeClr val="accent5"/>
                </a:solidFill>
              </a:rPr>
              <a:t>제거</a:t>
            </a:r>
            <a:r>
              <a:rPr lang="en-US" altLang="ko-KR" sz="1400" dirty="0">
                <a:solidFill>
                  <a:schemeClr val="accent5"/>
                </a:solidFill>
              </a:rPr>
              <a:t>, </a:t>
            </a:r>
            <a:r>
              <a:rPr lang="ko-KR" altLang="en-US" sz="1400" dirty="0">
                <a:solidFill>
                  <a:schemeClr val="accent5"/>
                </a:solidFill>
              </a:rPr>
              <a:t>선택</a:t>
            </a:r>
            <a:r>
              <a:rPr lang="en-US" altLang="ko-KR" sz="1400" dirty="0">
                <a:solidFill>
                  <a:schemeClr val="accent5"/>
                </a:solidFill>
              </a:rPr>
              <a:t>] </a:t>
            </a:r>
            <a:r>
              <a:rPr lang="en-US" altLang="ko-KR" sz="1100" dirty="0" smtClean="0">
                <a:solidFill>
                  <a:schemeClr val="accent5"/>
                </a:solidFill>
              </a:rPr>
              <a:t>(</a:t>
            </a:r>
            <a:r>
              <a:rPr lang="ko-KR" altLang="en-US" sz="1100" dirty="0" smtClean="0">
                <a:solidFill>
                  <a:schemeClr val="accent5"/>
                </a:solidFill>
              </a:rPr>
              <a:t>검사결과</a:t>
            </a:r>
            <a:r>
              <a:rPr lang="en-US" altLang="ko-KR" sz="1100" dirty="0" smtClean="0">
                <a:solidFill>
                  <a:schemeClr val="accent5"/>
                </a:solidFill>
              </a:rPr>
              <a:t>/</a:t>
            </a:r>
            <a:r>
              <a:rPr lang="ko-KR" altLang="en-US" sz="1100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100" dirty="0" smtClean="0">
                <a:solidFill>
                  <a:schemeClr val="accent5"/>
                </a:solidFill>
              </a:rPr>
              <a:t> </a:t>
            </a:r>
            <a:r>
              <a:rPr lang="en-US" altLang="ko-KR" sz="1100" dirty="0" smtClean="0">
                <a:solidFill>
                  <a:schemeClr val="accent5"/>
                </a:solidFill>
              </a:rPr>
              <a:t>tab DP)</a:t>
            </a:r>
            <a:endParaRPr lang="en-US" altLang="ko-KR" sz="1100" dirty="0">
              <a:solidFill>
                <a:schemeClr val="accent5"/>
              </a:solidFill>
            </a:endParaRPr>
          </a:p>
        </p:txBody>
      </p:sp>
      <p:cxnSp>
        <p:nvCxnSpPr>
          <p:cNvPr id="11" name="직선 화살표 연결선 10"/>
          <p:cNvCxnSpPr>
            <a:stCxn id="13" idx="0"/>
            <a:endCxn id="31" idx="0"/>
          </p:cNvCxnSpPr>
          <p:nvPr/>
        </p:nvCxnSpPr>
        <p:spPr>
          <a:xfrm flipV="1">
            <a:off x="666774" y="1971916"/>
            <a:ext cx="958172" cy="522513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3335257" y="4480602"/>
            <a:ext cx="3452793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100" b="1" dirty="0" smtClean="0">
                <a:solidFill>
                  <a:schemeClr val="accent5"/>
                </a:solidFill>
              </a:rPr>
              <a:t>DB: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 smtClean="0">
                <a:solidFill>
                  <a:schemeClr val="accent5"/>
                </a:solidFill>
              </a:rPr>
              <a:t>슬라이드 </a:t>
            </a:r>
            <a:r>
              <a:rPr lang="ko-KR" altLang="en-US" sz="1100" dirty="0">
                <a:solidFill>
                  <a:schemeClr val="accent5"/>
                </a:solidFill>
              </a:rPr>
              <a:t>정보 </a:t>
            </a:r>
            <a:r>
              <a:rPr lang="en-US" altLang="ko-KR" sz="1100" dirty="0">
                <a:solidFill>
                  <a:schemeClr val="accent5"/>
                </a:solidFill>
              </a:rPr>
              <a:t>[RCMD_SLIDE]</a:t>
            </a:r>
            <a:r>
              <a:rPr lang="ko-KR" altLang="en-US" sz="1100" dirty="0">
                <a:solidFill>
                  <a:schemeClr val="accent5"/>
                </a:solidFill>
              </a:rPr>
              <a:t>에 추가</a:t>
            </a:r>
            <a:r>
              <a:rPr lang="en-US" altLang="ko-KR" sz="800" dirty="0">
                <a:solidFill>
                  <a:schemeClr val="accent5"/>
                </a:solidFill>
              </a:rPr>
              <a:t>.(&lt;ORACLE_SELECTION&gt;</a:t>
            </a:r>
            <a:r>
              <a:rPr lang="ko-KR" altLang="en-US" sz="800" dirty="0">
                <a:solidFill>
                  <a:schemeClr val="accent5"/>
                </a:solidFill>
              </a:rPr>
              <a:t>에</a:t>
            </a:r>
            <a:r>
              <a:rPr lang="en-US" altLang="ko-KR" sz="800" dirty="0">
                <a:solidFill>
                  <a:schemeClr val="accent5"/>
                </a:solidFill>
              </a:rPr>
              <a:t> 5 </a:t>
            </a:r>
            <a:r>
              <a:rPr lang="ko-KR" altLang="en-US" sz="800" dirty="0">
                <a:solidFill>
                  <a:schemeClr val="accent5"/>
                </a:solidFill>
              </a:rPr>
              <a:t>입력</a:t>
            </a:r>
            <a:r>
              <a:rPr lang="en-US" altLang="ko-KR" sz="800" dirty="0">
                <a:solidFill>
                  <a:schemeClr val="accent5"/>
                </a:solidFill>
              </a:rPr>
              <a:t>)</a:t>
            </a:r>
            <a:endParaRPr lang="en-US" altLang="ko-KR" sz="1100" dirty="0">
              <a:solidFill>
                <a:schemeClr val="accent5"/>
              </a:solidFill>
            </a:endParaRPr>
          </a:p>
        </p:txBody>
      </p:sp>
      <p:cxnSp>
        <p:nvCxnSpPr>
          <p:cNvPr id="48" name="직선 화살표 연결선 47"/>
          <p:cNvCxnSpPr>
            <a:endCxn id="68" idx="5"/>
          </p:cNvCxnSpPr>
          <p:nvPr/>
        </p:nvCxnSpPr>
        <p:spPr>
          <a:xfrm flipH="1" flipV="1">
            <a:off x="3509576" y="4170857"/>
            <a:ext cx="521461" cy="503969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91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6233" y="1602310"/>
            <a:ext cx="1097299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accent5"/>
                </a:solidFill>
              </a:rPr>
              <a:t>Quick Idea: </a:t>
            </a:r>
            <a:r>
              <a:rPr lang="en-US" sz="1600" dirty="0" smtClean="0">
                <a:solidFill>
                  <a:schemeClr val="accent5"/>
                </a:solidFill>
              </a:rPr>
              <a:t>[</a:t>
            </a:r>
            <a:r>
              <a:rPr lang="ko-KR" altLang="en-US" sz="1600" dirty="0" smtClean="0">
                <a:solidFill>
                  <a:schemeClr val="accent5"/>
                </a:solidFill>
              </a:rPr>
              <a:t>검사결과 </a:t>
            </a:r>
            <a:r>
              <a:rPr lang="en-US" altLang="ko-KR" sz="1600" dirty="0" smtClean="0">
                <a:solidFill>
                  <a:schemeClr val="accent5"/>
                </a:solidFill>
              </a:rPr>
              <a:t>tab]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accent5"/>
                </a:solidFill>
              </a:rPr>
              <a:t>‘If’ Oracle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다음의 선택을 원하는 경우</a:t>
            </a:r>
            <a:r>
              <a:rPr lang="en-US" altLang="ko-KR" sz="1600" dirty="0" smtClean="0">
                <a:solidFill>
                  <a:schemeClr val="accent5"/>
                </a:solidFill>
              </a:rPr>
              <a:t>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accent5"/>
                </a:solidFill>
              </a:rPr>
              <a:t>Slide (</a:t>
            </a:r>
            <a:r>
              <a:rPr lang="ko-KR" altLang="en-US" sz="1600" dirty="0" err="1" smtClean="0">
                <a:solidFill>
                  <a:schemeClr val="accent5"/>
                </a:solidFill>
              </a:rPr>
              <a:t>비추천</a:t>
            </a:r>
            <a:r>
              <a:rPr lang="en-US" altLang="ko-KR" sz="1600" dirty="0" smtClean="0">
                <a:solidFill>
                  <a:schemeClr val="accent5"/>
                </a:solidFill>
              </a:rPr>
              <a:t>: 1-1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시나리오</a:t>
            </a:r>
            <a:r>
              <a:rPr lang="en-US" altLang="ko-KR" sz="1600" dirty="0" smtClean="0">
                <a:solidFill>
                  <a:schemeClr val="accent5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smtClean="0">
                <a:solidFill>
                  <a:schemeClr val="accent5"/>
                </a:solidFill>
              </a:rPr>
              <a:t>Patches (</a:t>
            </a:r>
            <a:r>
              <a:rPr lang="ko-KR" altLang="en-US" sz="1600" dirty="0" err="1" smtClean="0">
                <a:solidFill>
                  <a:schemeClr val="accent5"/>
                </a:solidFill>
              </a:rPr>
              <a:t>비추천</a:t>
            </a:r>
            <a:r>
              <a:rPr lang="ko-KR" altLang="en-US" sz="1600" dirty="0" smtClean="0">
                <a:solidFill>
                  <a:schemeClr val="accent5"/>
                </a:solidFill>
              </a:rPr>
              <a:t> </a:t>
            </a:r>
            <a:r>
              <a:rPr lang="en-US" altLang="ko-KR" sz="1600" dirty="0" smtClean="0">
                <a:solidFill>
                  <a:schemeClr val="accent5"/>
                </a:solidFill>
              </a:rPr>
              <a:t>: 1-2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시나리오</a:t>
            </a:r>
            <a:r>
              <a:rPr lang="en-US" altLang="ko-KR" sz="1600" dirty="0" smtClean="0">
                <a:solidFill>
                  <a:schemeClr val="accent5"/>
                </a:solidFill>
              </a:rPr>
              <a:t>)</a:t>
            </a:r>
            <a:endParaRPr lang="en-US" altLang="ko-KR" sz="1600" dirty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accent5"/>
                </a:solidFill>
              </a:rPr>
              <a:t>, ORACLE</a:t>
            </a:r>
            <a:r>
              <a:rPr lang="ko-KR" altLang="en-US" sz="1600" dirty="0" smtClean="0">
                <a:solidFill>
                  <a:schemeClr val="accent5"/>
                </a:solidFill>
              </a:rPr>
              <a:t>은 다음이 가능함</a:t>
            </a:r>
            <a:endParaRPr lang="en-US" altLang="ko-KR" sz="1600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accent5"/>
                </a:solidFill>
              </a:rPr>
              <a:t>	</a:t>
            </a:r>
            <a:r>
              <a:rPr lang="en-US" altLang="ko-KR" sz="1600" dirty="0" smtClean="0">
                <a:solidFill>
                  <a:schemeClr val="accent5"/>
                </a:solidFill>
              </a:rPr>
              <a:t>(1) Slide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선택</a:t>
            </a:r>
            <a:endParaRPr lang="en-US" altLang="ko-KR" sz="1600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accent5"/>
                </a:solidFill>
              </a:rPr>
              <a:t>	</a:t>
            </a:r>
            <a:r>
              <a:rPr lang="en-US" altLang="ko-KR" sz="1600" dirty="0" smtClean="0">
                <a:solidFill>
                  <a:schemeClr val="accent5"/>
                </a:solidFill>
              </a:rPr>
              <a:t>(2) Slide</a:t>
            </a:r>
            <a:r>
              <a:rPr lang="ko-KR" altLang="en-US" sz="1600" dirty="0" smtClean="0">
                <a:solidFill>
                  <a:schemeClr val="accent5"/>
                </a:solidFill>
              </a:rPr>
              <a:t>에서 선택 </a:t>
            </a:r>
            <a:r>
              <a:rPr lang="en-US" altLang="ko-KR" sz="1600" dirty="0" smtClean="0">
                <a:solidFill>
                  <a:schemeClr val="accent5"/>
                </a:solidFill>
              </a:rPr>
              <a:t>(slide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만 선택</a:t>
            </a:r>
            <a:r>
              <a:rPr lang="en-US" altLang="ko-KR" sz="1600" dirty="0" smtClean="0">
                <a:solidFill>
                  <a:schemeClr val="accent5"/>
                </a:solidFill>
              </a:rPr>
              <a:t>, patch</a:t>
            </a:r>
            <a:r>
              <a:rPr lang="ko-KR" altLang="en-US" sz="1600" dirty="0" smtClean="0">
                <a:solidFill>
                  <a:schemeClr val="accent5"/>
                </a:solidFill>
              </a:rPr>
              <a:t>만 선택</a:t>
            </a:r>
            <a:r>
              <a:rPr lang="en-US" altLang="ko-KR" sz="1600" dirty="0" smtClean="0">
                <a:solidFill>
                  <a:schemeClr val="accent5"/>
                </a:solidFill>
              </a:rPr>
              <a:t>,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모두 선택</a:t>
            </a:r>
            <a:r>
              <a:rPr lang="en-US" altLang="ko-KR" sz="1600" dirty="0" smtClean="0">
                <a:solidFill>
                  <a:schemeClr val="accent5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accent5"/>
                </a:solidFill>
              </a:rPr>
              <a:t>		(2.1) slide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만</a:t>
            </a:r>
            <a:r>
              <a:rPr lang="en-US" altLang="ko-KR" sz="1600" dirty="0" smtClean="0">
                <a:solidFill>
                  <a:schemeClr val="accent5"/>
                </a:solidFill>
              </a:rPr>
              <a:t>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선택 </a:t>
            </a:r>
            <a:r>
              <a:rPr lang="en-US" altLang="ko-KR" sz="1600" dirty="0" smtClean="0">
                <a:solidFill>
                  <a:schemeClr val="accent5"/>
                </a:solidFill>
              </a:rPr>
              <a:t>: slide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정보를 </a:t>
            </a:r>
            <a:r>
              <a:rPr lang="en-US" altLang="ko-KR" sz="1600" dirty="0" smtClean="0">
                <a:solidFill>
                  <a:schemeClr val="accent5"/>
                </a:solidFill>
              </a:rPr>
              <a:t>[RCMD_SLIDE]</a:t>
            </a:r>
            <a:r>
              <a:rPr lang="ko-KR" altLang="en-US" sz="1600" dirty="0" smtClean="0">
                <a:solidFill>
                  <a:schemeClr val="accent5"/>
                </a:solidFill>
              </a:rPr>
              <a:t>에 추가하고</a:t>
            </a:r>
            <a:r>
              <a:rPr lang="en-US" altLang="ko-KR" sz="1600" dirty="0" smtClean="0">
                <a:solidFill>
                  <a:schemeClr val="accent5"/>
                </a:solidFill>
              </a:rPr>
              <a:t>, &lt;</a:t>
            </a:r>
            <a:r>
              <a:rPr lang="en-US" altLang="ko-KR" sz="1600" dirty="0">
                <a:solidFill>
                  <a:schemeClr val="accent5"/>
                </a:solidFill>
              </a:rPr>
              <a:t>ORACLE_SELECTION&gt; = </a:t>
            </a:r>
            <a:r>
              <a:rPr lang="en-US" altLang="ko-KR" sz="1600" dirty="0" smtClean="0">
                <a:solidFill>
                  <a:schemeClr val="accent5"/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accent5"/>
                </a:solidFill>
              </a:rPr>
              <a:t>		(2.2) patch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만 선택 </a:t>
            </a:r>
            <a:r>
              <a:rPr lang="en-US" altLang="ko-KR" sz="1600" dirty="0" smtClean="0">
                <a:solidFill>
                  <a:schemeClr val="accent5"/>
                </a:solidFill>
              </a:rPr>
              <a:t>: </a:t>
            </a:r>
            <a:r>
              <a:rPr lang="en-US" altLang="ko-KR" sz="1600" dirty="0">
                <a:solidFill>
                  <a:schemeClr val="accent5"/>
                </a:solidFill>
              </a:rPr>
              <a:t>slide </a:t>
            </a:r>
            <a:r>
              <a:rPr lang="ko-KR" altLang="en-US" sz="1600" dirty="0">
                <a:solidFill>
                  <a:schemeClr val="accent5"/>
                </a:solidFill>
              </a:rPr>
              <a:t>정보를 </a:t>
            </a:r>
            <a:r>
              <a:rPr lang="en-US" altLang="ko-KR" sz="1600" dirty="0">
                <a:solidFill>
                  <a:schemeClr val="accent5"/>
                </a:solidFill>
              </a:rPr>
              <a:t>[RCMD_SLIDE]</a:t>
            </a:r>
            <a:r>
              <a:rPr lang="ko-KR" altLang="en-US" sz="1600" dirty="0">
                <a:solidFill>
                  <a:schemeClr val="accent5"/>
                </a:solidFill>
              </a:rPr>
              <a:t>에 추가하고</a:t>
            </a:r>
            <a:r>
              <a:rPr lang="en-US" altLang="ko-KR" sz="1600" dirty="0">
                <a:solidFill>
                  <a:schemeClr val="accent5"/>
                </a:solidFill>
              </a:rPr>
              <a:t>, &lt;ORACLE_SELECTION&gt; = </a:t>
            </a:r>
            <a:r>
              <a:rPr lang="en-US" altLang="ko-KR" sz="1600" dirty="0" smtClean="0">
                <a:solidFill>
                  <a:schemeClr val="accent5"/>
                </a:solidFill>
              </a:rPr>
              <a:t>5</a:t>
            </a:r>
            <a:endParaRPr lang="en-US" altLang="ko-KR" sz="1600" dirty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accent5"/>
                </a:solidFill>
              </a:rPr>
              <a:t>	(3) if, patch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정보를 수정하고 싶은 경우 </a:t>
            </a:r>
            <a:r>
              <a:rPr lang="ko-KR" altLang="en-US" sz="1600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accent5"/>
                </a:solidFill>
              </a:rPr>
              <a:t> </a:t>
            </a:r>
            <a:r>
              <a:rPr lang="en-US" altLang="ko-KR" sz="1600" dirty="0" smtClean="0">
                <a:solidFill>
                  <a:schemeClr val="accent5"/>
                </a:solidFill>
              </a:rPr>
              <a:t>tab</a:t>
            </a:r>
            <a:r>
              <a:rPr lang="ko-KR" altLang="en-US" sz="1600" dirty="0" smtClean="0">
                <a:solidFill>
                  <a:schemeClr val="accent5"/>
                </a:solidFill>
              </a:rPr>
              <a:t>으로 이동</a:t>
            </a:r>
            <a:endParaRPr lang="en-US" altLang="ko-KR" sz="1600" dirty="0" smtClean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688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2-1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/>
              <a:t>추천 리스트 </a:t>
            </a:r>
            <a:r>
              <a:rPr lang="ko-KR" altLang="en-US" dirty="0" smtClean="0"/>
              <a:t>확인 </a:t>
            </a:r>
            <a:r>
              <a:rPr lang="ko-KR" altLang="en-US" dirty="0" smtClean="0"/>
              <a:t>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dirty="0" smtClean="0"/>
              <a:t>추천 </a:t>
            </a:r>
            <a:r>
              <a:rPr lang="ko-KR" altLang="en-US" u="sng" dirty="0" smtClean="0"/>
              <a:t>슬라이드 </a:t>
            </a:r>
            <a:r>
              <a:rPr lang="ko-KR" altLang="en-US" dirty="0" smtClean="0"/>
              <a:t>학습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5195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752599" y="3510643"/>
            <a:ext cx="4305299" cy="2100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>
            <a:stCxn id="6" idx="1"/>
          </p:cNvCxnSpPr>
          <p:nvPr/>
        </p:nvCxnSpPr>
        <p:spPr>
          <a:xfrm flipH="1">
            <a:off x="6057898" y="3075215"/>
            <a:ext cx="680359" cy="136071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98077" y="4267982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요약 정보 확인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추천 슬라이드 확인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129643" y="4897175"/>
            <a:ext cx="2909906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대기 </a:t>
            </a:r>
            <a:r>
              <a:rPr lang="en-US" altLang="ko-KR" dirty="0" smtClean="0"/>
              <a:t>list </a:t>
            </a:r>
            <a:r>
              <a:rPr lang="ko-KR" altLang="en-US" dirty="0" smtClean="0"/>
              <a:t>추가 여부 결정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028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26034" y="4213554"/>
            <a:ext cx="30452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자세한 정보 확인 필요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추천 슬라이드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8527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6" y="6180645"/>
            <a:ext cx="214232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1753680" y="4773689"/>
            <a:ext cx="775607" cy="1406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498459" y="6211669"/>
            <a:ext cx="369354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* </a:t>
            </a:r>
            <a:r>
              <a:rPr lang="ko-KR" altLang="en-US" dirty="0" smtClean="0"/>
              <a:t>패치 파트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에 대해서는 좀 </a:t>
            </a:r>
            <a:r>
              <a:rPr lang="ko-KR" altLang="en-US" dirty="0" err="1" smtClean="0"/>
              <a:t>더논의가</a:t>
            </a:r>
            <a:r>
              <a:rPr lang="ko-KR" altLang="en-US" dirty="0" smtClean="0"/>
              <a:t> 필요함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29287" y="5318453"/>
            <a:ext cx="226205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레이블 수정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endCxn id="10" idx="0"/>
          </p:cNvCxnSpPr>
          <p:nvPr/>
        </p:nvCxnSpPr>
        <p:spPr>
          <a:xfrm>
            <a:off x="2529287" y="4784129"/>
            <a:ext cx="1131026" cy="5343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0" idx="2"/>
            <a:endCxn id="14" idx="3"/>
          </p:cNvCxnSpPr>
          <p:nvPr/>
        </p:nvCxnSpPr>
        <p:spPr>
          <a:xfrm flipH="1">
            <a:off x="2824844" y="5687785"/>
            <a:ext cx="835469" cy="6775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299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337831"/>
              </p:ext>
            </p:extLst>
          </p:nvPr>
        </p:nvGraphicFramePr>
        <p:xfrm>
          <a:off x="1125619" y="1812759"/>
          <a:ext cx="9586495" cy="32846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4089">
                  <a:extLst>
                    <a:ext uri="{9D8B030D-6E8A-4147-A177-3AD203B41FA5}">
                      <a16:colId xmlns:a16="http://schemas.microsoft.com/office/drawing/2014/main" val="3737742987"/>
                    </a:ext>
                  </a:extLst>
                </a:gridCol>
                <a:gridCol w="1920453">
                  <a:extLst>
                    <a:ext uri="{9D8B030D-6E8A-4147-A177-3AD203B41FA5}">
                      <a16:colId xmlns:a16="http://schemas.microsoft.com/office/drawing/2014/main" val="476504991"/>
                    </a:ext>
                  </a:extLst>
                </a:gridCol>
                <a:gridCol w="2970551">
                  <a:extLst>
                    <a:ext uri="{9D8B030D-6E8A-4147-A177-3AD203B41FA5}">
                      <a16:colId xmlns:a16="http://schemas.microsoft.com/office/drawing/2014/main" val="3357456623"/>
                    </a:ext>
                  </a:extLst>
                </a:gridCol>
                <a:gridCol w="3861402">
                  <a:extLst>
                    <a:ext uri="{9D8B030D-6E8A-4147-A177-3AD203B41FA5}">
                      <a16:colId xmlns:a16="http://schemas.microsoft.com/office/drawing/2014/main" val="1665184738"/>
                    </a:ext>
                  </a:extLst>
                </a:gridCol>
              </a:tblGrid>
              <a:tr h="9901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index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시나리오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상황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결과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916064"/>
                  </a:ext>
                </a:extLst>
              </a:tr>
              <a:tr h="573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u="none" dirty="0" smtClean="0"/>
                        <a:t>시나리오 </a:t>
                      </a:r>
                      <a:r>
                        <a:rPr lang="en-US" altLang="ko-KR" sz="1800" u="none" dirty="0" smtClean="0"/>
                        <a:t>1-1</a:t>
                      </a:r>
                      <a:endParaRPr lang="ko-KR" altLang="en-US" sz="1800" u="none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검사 결과 확인 과정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비 추천 슬라이드 사례 학습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346092"/>
                  </a:ext>
                </a:extLst>
              </a:tr>
              <a:tr h="573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u="none" dirty="0" smtClean="0"/>
                        <a:t>시나리오 </a:t>
                      </a:r>
                      <a:r>
                        <a:rPr lang="en-US" altLang="ko-KR" sz="1800" u="none" dirty="0" smtClean="0"/>
                        <a:t>1-2</a:t>
                      </a:r>
                      <a:endParaRPr lang="ko-KR" altLang="en-US" sz="1800" u="none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검사 결과 확인 중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비 추천 패치 사례 학습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9739174"/>
                  </a:ext>
                </a:extLst>
              </a:tr>
              <a:tr h="573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u="none" dirty="0" smtClean="0"/>
                        <a:t>시나리오 </a:t>
                      </a:r>
                      <a:r>
                        <a:rPr lang="en-US" altLang="ko-KR" sz="1800" u="none" dirty="0" smtClean="0"/>
                        <a:t>2-1</a:t>
                      </a:r>
                      <a:endParaRPr lang="ko-KR" altLang="en-US" sz="1800" u="none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추천 리스트 확인 중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추천 슬라이드 사례 학습 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297647"/>
                  </a:ext>
                </a:extLst>
              </a:tr>
              <a:tr h="5736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u="none" dirty="0" smtClean="0"/>
                        <a:t>시나리오 </a:t>
                      </a:r>
                      <a:r>
                        <a:rPr lang="en-US" altLang="ko-KR" sz="1800" u="none" dirty="0" smtClean="0"/>
                        <a:t>2-2</a:t>
                      </a:r>
                      <a:endParaRPr lang="ko-KR" altLang="en-US" sz="1800" u="none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추천 리스트 확인 중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</a:rPr>
                        <a:t>추천 패치 사례 학습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895530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110790" y="818147"/>
            <a:ext cx="2875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u="sng" dirty="0" smtClean="0"/>
              <a:t>Use case</a:t>
            </a:r>
            <a:endParaRPr lang="ko-KR" altLang="en-US" sz="4000" u="sng" dirty="0"/>
          </a:p>
        </p:txBody>
      </p:sp>
    </p:spTree>
    <p:extLst>
      <p:ext uri="{BB962C8B-B14F-4D97-AF65-F5344CB8AC3E}">
        <p14:creationId xmlns:p14="http://schemas.microsoft.com/office/powerpoint/2010/main" val="1880544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5" y="3063240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3757633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49370"/>
            <a:ext cx="913857" cy="107858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652806" y="4895306"/>
            <a:ext cx="5756908" cy="1708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 smtClean="0">
                <a:solidFill>
                  <a:schemeClr val="accent5"/>
                </a:solidFill>
              </a:rPr>
              <a:t>UI note: [</a:t>
            </a:r>
            <a:r>
              <a:rPr lang="ko-KR" altLang="en-US" sz="1400" b="1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 </a:t>
            </a:r>
            <a:r>
              <a:rPr lang="en-US" altLang="ko-KR" sz="1400" b="1" dirty="0" smtClean="0">
                <a:solidFill>
                  <a:schemeClr val="accent5"/>
                </a:solidFill>
              </a:rPr>
              <a:t>tab</a:t>
            </a:r>
            <a:r>
              <a:rPr lang="en-US" sz="1400" b="1" dirty="0" smtClean="0">
                <a:solidFill>
                  <a:schemeClr val="accent5"/>
                </a:solidFill>
              </a:rPr>
              <a:t>]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accent5"/>
                </a:solidFill>
              </a:rPr>
              <a:t>If slide</a:t>
            </a:r>
            <a:r>
              <a:rPr lang="ko-KR" altLang="en-US" sz="1400" dirty="0" smtClean="0">
                <a:solidFill>
                  <a:schemeClr val="accent5"/>
                </a:solidFill>
              </a:rPr>
              <a:t>가 시스템 추천된 경우 </a:t>
            </a:r>
            <a:r>
              <a:rPr lang="en-US" sz="1400" dirty="0" smtClean="0">
                <a:solidFill>
                  <a:schemeClr val="accent5"/>
                </a:solidFill>
              </a:rPr>
              <a:t>(</a:t>
            </a:r>
            <a:r>
              <a:rPr lang="en-US" sz="1400" dirty="0" err="1" smtClean="0">
                <a:solidFill>
                  <a:schemeClr val="accent5"/>
                </a:solidFill>
              </a:rPr>
              <a:t>oracle_selection</a:t>
            </a:r>
            <a:r>
              <a:rPr lang="en-US" sz="1400" dirty="0" smtClean="0">
                <a:solidFill>
                  <a:schemeClr val="accent5"/>
                </a:solidFill>
              </a:rPr>
              <a:t> = 1),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accent5"/>
                </a:solidFill>
              </a:rPr>
              <a:t> ‘</a:t>
            </a:r>
            <a:r>
              <a:rPr lang="ko-KR" altLang="en-US" sz="1400" dirty="0" smtClean="0">
                <a:solidFill>
                  <a:schemeClr val="accent5"/>
                </a:solidFill>
              </a:rPr>
              <a:t>추천 </a:t>
            </a:r>
            <a:r>
              <a:rPr lang="en-US" altLang="ko-KR" sz="1400" dirty="0" smtClean="0">
                <a:solidFill>
                  <a:schemeClr val="accent5"/>
                </a:solidFill>
              </a:rPr>
              <a:t>list’</a:t>
            </a:r>
            <a:r>
              <a:rPr lang="ko-KR" altLang="en-US" sz="1400" dirty="0" smtClean="0">
                <a:solidFill>
                  <a:schemeClr val="accent5"/>
                </a:solidFill>
              </a:rPr>
              <a:t>에</a:t>
            </a:r>
            <a:r>
              <a:rPr lang="en-US" altLang="ko-KR" sz="1400" dirty="0">
                <a:solidFill>
                  <a:schemeClr val="accent5"/>
                </a:solidFill>
              </a:rPr>
              <a:t> </a:t>
            </a:r>
            <a:r>
              <a:rPr lang="ko-KR" altLang="en-US" sz="1400" dirty="0" smtClean="0">
                <a:solidFill>
                  <a:schemeClr val="accent5"/>
                </a:solidFill>
              </a:rPr>
              <a:t>디스플레이</a:t>
            </a:r>
            <a:endParaRPr lang="en-US" altLang="ko-KR" sz="1400" dirty="0" smtClean="0">
              <a:solidFill>
                <a:schemeClr val="accent5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1400" dirty="0" smtClean="0">
                <a:solidFill>
                  <a:schemeClr val="accent5"/>
                </a:solidFill>
              </a:rPr>
              <a:t>If slide</a:t>
            </a:r>
            <a:r>
              <a:rPr lang="ko-KR" altLang="en-US" sz="1400" dirty="0" smtClean="0">
                <a:solidFill>
                  <a:schemeClr val="accent5"/>
                </a:solidFill>
              </a:rPr>
              <a:t>가 </a:t>
            </a:r>
            <a:r>
              <a:rPr lang="en-US" altLang="ko-KR" sz="14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400" dirty="0" smtClean="0">
                <a:solidFill>
                  <a:schemeClr val="accent5"/>
                </a:solidFill>
              </a:rPr>
              <a:t>에 의해 선택된 경우</a:t>
            </a:r>
            <a:r>
              <a:rPr lang="en-US" sz="1400" dirty="0" smtClean="0">
                <a:solidFill>
                  <a:schemeClr val="accent5"/>
                </a:solidFill>
              </a:rPr>
              <a:t> (</a:t>
            </a:r>
            <a:r>
              <a:rPr lang="en-US" sz="1400" dirty="0" err="1">
                <a:solidFill>
                  <a:schemeClr val="accent5"/>
                </a:solidFill>
              </a:rPr>
              <a:t>oracle_selection</a:t>
            </a:r>
            <a:r>
              <a:rPr lang="en-US" sz="1400" dirty="0">
                <a:solidFill>
                  <a:schemeClr val="accent5"/>
                </a:solidFill>
              </a:rPr>
              <a:t> = </a:t>
            </a:r>
            <a:r>
              <a:rPr lang="en-US" sz="1400" dirty="0" smtClean="0">
                <a:solidFill>
                  <a:schemeClr val="accent5"/>
                </a:solidFill>
              </a:rPr>
              <a:t>4 or 5), ‘</a:t>
            </a:r>
          </a:p>
          <a:p>
            <a:pPr marL="742950" lvl="1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400" dirty="0" smtClean="0">
                <a:solidFill>
                  <a:schemeClr val="accent5"/>
                </a:solidFill>
              </a:rPr>
              <a:t>list’</a:t>
            </a:r>
            <a:r>
              <a:rPr lang="ko-KR" altLang="en-US" sz="1400" dirty="0" smtClean="0">
                <a:solidFill>
                  <a:schemeClr val="accent5"/>
                </a:solidFill>
              </a:rPr>
              <a:t>에 디스플레이</a:t>
            </a:r>
            <a:endParaRPr lang="en-US" sz="14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44852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2-1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추천 </a:t>
            </a:r>
            <a:r>
              <a:rPr lang="ko-KR" altLang="en-US" sz="1100" u="sng" dirty="0" smtClean="0"/>
              <a:t>슬라이드 </a:t>
            </a:r>
            <a:r>
              <a:rPr lang="ko-KR" altLang="en-US" sz="1100" dirty="0" smtClean="0"/>
              <a:t>학습</a:t>
            </a:r>
            <a:endParaRPr lang="ko-KR" altLang="en-US" sz="1100" dirty="0"/>
          </a:p>
        </p:txBody>
      </p:sp>
      <p:sp>
        <p:nvSpPr>
          <p:cNvPr id="22" name="직사각형 21"/>
          <p:cNvSpPr/>
          <p:nvPr/>
        </p:nvSpPr>
        <p:spPr>
          <a:xfrm>
            <a:off x="5605627" y="199077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605627" y="1424195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5605626" y="256633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최종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605626" y="3141889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605624" y="3784675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043143" y="4400199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5605623" y="436023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7" name="아래쪽 화살표 56"/>
          <p:cNvSpPr/>
          <p:nvPr/>
        </p:nvSpPr>
        <p:spPr>
          <a:xfrm>
            <a:off x="5596745" y="179983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5605452" y="296529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5596745" y="354549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5596745" y="417416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750049" y="6333399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1012958" y="6201539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49" name="직사각형 48"/>
          <p:cNvSpPr/>
          <p:nvPr/>
        </p:nvSpPr>
        <p:spPr>
          <a:xfrm>
            <a:off x="744868" y="1424195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744867" y="2013941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추천 슬라이드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744868" y="257340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chemeClr val="tx1"/>
                </a:solidFill>
              </a:rPr>
              <a:t>요약 정보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744867" y="316127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대기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추가 여부 결정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3043143" y="378810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선택 슬라이드 추가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744866" y="3788107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1" name="아래쪽 화살표 60"/>
          <p:cNvSpPr/>
          <p:nvPr/>
        </p:nvSpPr>
        <p:spPr>
          <a:xfrm>
            <a:off x="822545" y="182709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6" name="아래쪽 화살표 65"/>
          <p:cNvSpPr/>
          <p:nvPr/>
        </p:nvSpPr>
        <p:spPr>
          <a:xfrm>
            <a:off x="816772" y="240779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7" name="직사각형 76"/>
          <p:cNvSpPr/>
          <p:nvPr/>
        </p:nvSpPr>
        <p:spPr>
          <a:xfrm>
            <a:off x="171150" y="3570491"/>
            <a:ext cx="16017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추가 슬라이드 없는 경우</a:t>
            </a:r>
            <a:endParaRPr lang="ko-KR" altLang="en-US" sz="1000" dirty="0"/>
          </a:p>
        </p:txBody>
      </p:sp>
      <p:cxnSp>
        <p:nvCxnSpPr>
          <p:cNvPr id="78" name="꺾인 연결선 77"/>
          <p:cNvCxnSpPr>
            <a:stCxn id="54" idx="2"/>
            <a:endCxn id="60" idx="0"/>
          </p:cNvCxnSpPr>
          <p:nvPr/>
        </p:nvCxnSpPr>
        <p:spPr>
          <a:xfrm rot="5400000">
            <a:off x="1732243" y="3686911"/>
            <a:ext cx="202392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꺾인 연결선 78"/>
          <p:cNvCxnSpPr>
            <a:stCxn id="54" idx="2"/>
            <a:endCxn id="55" idx="0"/>
          </p:cNvCxnSpPr>
          <p:nvPr/>
        </p:nvCxnSpPr>
        <p:spPr>
          <a:xfrm rot="16200000" flipH="1">
            <a:off x="2881381" y="2537773"/>
            <a:ext cx="202392" cy="2298276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아래쪽 화살표 79"/>
          <p:cNvSpPr/>
          <p:nvPr/>
        </p:nvSpPr>
        <p:spPr>
          <a:xfrm>
            <a:off x="3180558" y="422489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1" name="직사각형 80"/>
          <p:cNvSpPr/>
          <p:nvPr/>
        </p:nvSpPr>
        <p:spPr>
          <a:xfrm>
            <a:off x="3131437" y="3422621"/>
            <a:ext cx="16017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추가 </a:t>
            </a:r>
            <a:r>
              <a:rPr lang="ko-KR" altLang="en-US" sz="1000" smtClean="0"/>
              <a:t>슬라이드 있는 </a:t>
            </a:r>
            <a:r>
              <a:rPr lang="ko-KR" altLang="en-US" sz="1000" dirty="0" smtClean="0"/>
              <a:t>경우</a:t>
            </a:r>
            <a:endParaRPr lang="ko-KR" altLang="en-US" sz="1000" dirty="0"/>
          </a:p>
        </p:txBody>
      </p:sp>
      <p:cxnSp>
        <p:nvCxnSpPr>
          <p:cNvPr id="82" name="꺾인 연결선 81"/>
          <p:cNvCxnSpPr>
            <a:stCxn id="51" idx="2"/>
            <a:endCxn id="54" idx="0"/>
          </p:cNvCxnSpPr>
          <p:nvPr/>
        </p:nvCxnSpPr>
        <p:spPr>
          <a:xfrm rot="5400000">
            <a:off x="1751721" y="3079559"/>
            <a:ext cx="16343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/>
          <p:cNvSpPr/>
          <p:nvPr/>
        </p:nvSpPr>
        <p:spPr>
          <a:xfrm>
            <a:off x="362780" y="2960402"/>
            <a:ext cx="130035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smtClean="0"/>
              <a:t>결정이 가능한 경우</a:t>
            </a:r>
            <a:endParaRPr lang="ko-KR" altLang="en-US" sz="1000" dirty="0"/>
          </a:p>
        </p:txBody>
      </p:sp>
      <p:cxnSp>
        <p:nvCxnSpPr>
          <p:cNvPr id="84" name="꺾인 연결선 83"/>
          <p:cNvCxnSpPr>
            <a:stCxn id="51" idx="3"/>
            <a:endCxn id="24" idx="1"/>
          </p:cNvCxnSpPr>
          <p:nvPr/>
        </p:nvCxnSpPr>
        <p:spPr>
          <a:xfrm flipV="1">
            <a:off x="2922011" y="1636413"/>
            <a:ext cx="2683616" cy="114920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/>
          <p:cNvSpPr/>
          <p:nvPr/>
        </p:nvSpPr>
        <p:spPr>
          <a:xfrm>
            <a:off x="8137544" y="256633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레이블 수정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86" name="꺾인 연결선 85"/>
          <p:cNvCxnSpPr>
            <a:stCxn id="22" idx="3"/>
            <a:endCxn id="85" idx="0"/>
          </p:cNvCxnSpPr>
          <p:nvPr/>
        </p:nvCxnSpPr>
        <p:spPr>
          <a:xfrm>
            <a:off x="7782770" y="2202997"/>
            <a:ext cx="1443346" cy="363337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꺾인 연결선 86"/>
          <p:cNvCxnSpPr>
            <a:stCxn id="22" idx="2"/>
            <a:endCxn id="25" idx="0"/>
          </p:cNvCxnSpPr>
          <p:nvPr/>
        </p:nvCxnSpPr>
        <p:spPr>
          <a:xfrm rot="5400000">
            <a:off x="6618640" y="2490774"/>
            <a:ext cx="15111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8425254" y="1926056"/>
            <a:ext cx="16017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 학습이 필요한 경우</a:t>
            </a:r>
            <a:endParaRPr lang="ko-KR" altLang="en-US" sz="1000" dirty="0"/>
          </a:p>
        </p:txBody>
      </p:sp>
      <p:sp>
        <p:nvSpPr>
          <p:cNvPr id="91" name="직사각형 90"/>
          <p:cNvSpPr/>
          <p:nvPr/>
        </p:nvSpPr>
        <p:spPr>
          <a:xfrm>
            <a:off x="4921949" y="2371387"/>
            <a:ext cx="177484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 학습이 필요 없는 경우</a:t>
            </a:r>
            <a:endParaRPr lang="ko-KR" altLang="en-US" sz="1000" dirty="0"/>
          </a:p>
        </p:txBody>
      </p:sp>
      <p:sp>
        <p:nvSpPr>
          <p:cNvPr id="93" name="직사각형 92"/>
          <p:cNvSpPr/>
          <p:nvPr/>
        </p:nvSpPr>
        <p:spPr>
          <a:xfrm>
            <a:off x="8137547" y="3103789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8137544" y="432213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5" name="아래쪽 화살표 94"/>
          <p:cNvSpPr/>
          <p:nvPr/>
        </p:nvSpPr>
        <p:spPr>
          <a:xfrm>
            <a:off x="8128666" y="350739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6" name="아래쪽 화살표 95"/>
          <p:cNvSpPr/>
          <p:nvPr/>
        </p:nvSpPr>
        <p:spPr>
          <a:xfrm>
            <a:off x="8128666" y="413606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7" name="직사각형 96"/>
          <p:cNvSpPr/>
          <p:nvPr/>
        </p:nvSpPr>
        <p:spPr>
          <a:xfrm>
            <a:off x="8137544" y="371163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 rotWithShape="1">
          <a:blip r:embed="rId2"/>
          <a:srcRect l="-142" t="-602" b="59604"/>
          <a:stretch/>
        </p:blipFill>
        <p:spPr>
          <a:xfrm>
            <a:off x="3871420" y="5211596"/>
            <a:ext cx="6342692" cy="1502229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100" name="직선 화살표 연결선 99"/>
          <p:cNvCxnSpPr>
            <a:stCxn id="94" idx="2"/>
          </p:cNvCxnSpPr>
          <p:nvPr/>
        </p:nvCxnSpPr>
        <p:spPr>
          <a:xfrm>
            <a:off x="9226116" y="4746566"/>
            <a:ext cx="800859" cy="13167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>
            <a:stCxn id="47" idx="2"/>
          </p:cNvCxnSpPr>
          <p:nvPr/>
        </p:nvCxnSpPr>
        <p:spPr>
          <a:xfrm>
            <a:off x="6694195" y="4784666"/>
            <a:ext cx="2531919" cy="15399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/>
          <p:cNvCxnSpPr>
            <a:stCxn id="45" idx="2"/>
          </p:cNvCxnSpPr>
          <p:nvPr/>
        </p:nvCxnSpPr>
        <p:spPr>
          <a:xfrm>
            <a:off x="4131715" y="4824635"/>
            <a:ext cx="790234" cy="14983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직사각형 110"/>
          <p:cNvSpPr/>
          <p:nvPr/>
        </p:nvSpPr>
        <p:spPr>
          <a:xfrm>
            <a:off x="1235363" y="4908580"/>
            <a:ext cx="294984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>
                <a:solidFill>
                  <a:srgbClr val="FF0000"/>
                </a:solidFill>
              </a:rPr>
              <a:t>해당 경우는 추천 패치를 어떻게 처리해야 하나</a:t>
            </a:r>
            <a:r>
              <a:rPr lang="en-US" altLang="ko-KR" sz="1000" dirty="0" smtClean="0">
                <a:solidFill>
                  <a:srgbClr val="FF0000"/>
                </a:solidFill>
              </a:rPr>
              <a:t>?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112" name="타원 111"/>
          <p:cNvSpPr/>
          <p:nvPr/>
        </p:nvSpPr>
        <p:spPr>
          <a:xfrm>
            <a:off x="10229457" y="2485990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타원 112"/>
          <p:cNvSpPr/>
          <p:nvPr/>
        </p:nvSpPr>
        <p:spPr>
          <a:xfrm>
            <a:off x="5137651" y="3738530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/>
          <p:cNvSpPr/>
          <p:nvPr/>
        </p:nvSpPr>
        <p:spPr>
          <a:xfrm>
            <a:off x="9447924" y="4751512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  <a:endParaRPr lang="ko-KR" altLang="en-US" sz="1000" dirty="0"/>
          </a:p>
        </p:txBody>
      </p:sp>
      <p:sp>
        <p:nvSpPr>
          <p:cNvPr id="115" name="직사각형 114"/>
          <p:cNvSpPr/>
          <p:nvPr/>
        </p:nvSpPr>
        <p:spPr>
          <a:xfrm>
            <a:off x="7064516" y="4779026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X</a:t>
            </a:r>
            <a:endParaRPr lang="ko-KR" altLang="en-US" sz="1000" dirty="0"/>
          </a:p>
        </p:txBody>
      </p:sp>
      <p:sp>
        <p:nvSpPr>
          <p:cNvPr id="116" name="직사각형 115"/>
          <p:cNvSpPr/>
          <p:nvPr/>
        </p:nvSpPr>
        <p:spPr>
          <a:xfrm>
            <a:off x="4127998" y="4821180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X</a:t>
            </a:r>
            <a:endParaRPr lang="ko-KR" altLang="en-US" sz="1000" dirty="0"/>
          </a:p>
        </p:txBody>
      </p:sp>
      <p:sp>
        <p:nvSpPr>
          <p:cNvPr id="56" name="아래쪽 화살표 55"/>
          <p:cNvSpPr/>
          <p:nvPr/>
        </p:nvSpPr>
        <p:spPr>
          <a:xfrm>
            <a:off x="8180210" y="295219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8" name="직사각형 57"/>
          <p:cNvSpPr/>
          <p:nvPr/>
        </p:nvSpPr>
        <p:spPr>
          <a:xfrm>
            <a:off x="749336" y="4419622"/>
            <a:ext cx="2177143" cy="4244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* 완료 여부를 확인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할수</a:t>
            </a:r>
            <a:r>
              <a:rPr lang="ko-KR" altLang="en-US" sz="1400" dirty="0" smtClean="0">
                <a:solidFill>
                  <a:schemeClr val="tx1"/>
                </a:solidFill>
              </a:rPr>
              <a:t> 있는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인지자가</a:t>
            </a:r>
            <a:r>
              <a:rPr lang="ko-KR" altLang="en-US" sz="1400" dirty="0" smtClean="0">
                <a:solidFill>
                  <a:schemeClr val="tx1"/>
                </a:solidFill>
              </a:rPr>
              <a:t> 필요함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67" name="직선 화살표 연결선 66"/>
          <p:cNvCxnSpPr>
            <a:stCxn id="60" idx="2"/>
            <a:endCxn id="58" idx="0"/>
          </p:cNvCxnSpPr>
          <p:nvPr/>
        </p:nvCxnSpPr>
        <p:spPr>
          <a:xfrm>
            <a:off x="1833438" y="4212543"/>
            <a:ext cx="4470" cy="20707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3278858" y="723989"/>
            <a:ext cx="39141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accent5"/>
                </a:solidFill>
              </a:rPr>
              <a:t>DB: </a:t>
            </a:r>
          </a:p>
          <a:p>
            <a:r>
              <a:rPr lang="en-US" sz="1600" dirty="0" smtClean="0">
                <a:solidFill>
                  <a:schemeClr val="accent5"/>
                </a:solidFill>
              </a:rPr>
              <a:t>- &lt;</a:t>
            </a:r>
            <a:r>
              <a:rPr lang="en-US" sz="1600" dirty="0" err="1" smtClean="0">
                <a:solidFill>
                  <a:schemeClr val="accent5"/>
                </a:solidFill>
              </a:rPr>
              <a:t>oracle_selection</a:t>
            </a:r>
            <a:r>
              <a:rPr lang="en-US" sz="1600" dirty="0" smtClean="0">
                <a:solidFill>
                  <a:schemeClr val="accent5"/>
                </a:solidFill>
              </a:rPr>
              <a:t>&gt;</a:t>
            </a:r>
            <a:r>
              <a:rPr lang="ko-KR" altLang="en-US" sz="1600" dirty="0" smtClean="0">
                <a:solidFill>
                  <a:schemeClr val="accent5"/>
                </a:solidFill>
              </a:rPr>
              <a:t>을</a:t>
            </a:r>
            <a:r>
              <a:rPr lang="en-US" altLang="ko-KR" sz="1600" dirty="0">
                <a:solidFill>
                  <a:schemeClr val="accent5"/>
                </a:solidFill>
              </a:rPr>
              <a:t> </a:t>
            </a:r>
            <a:r>
              <a:rPr lang="en-US" altLang="ko-KR" sz="1600" dirty="0" smtClean="0">
                <a:solidFill>
                  <a:schemeClr val="accent5"/>
                </a:solidFill>
              </a:rPr>
              <a:t>‘</a:t>
            </a:r>
            <a:r>
              <a:rPr lang="en-US" sz="1600" dirty="0" smtClean="0">
                <a:solidFill>
                  <a:schemeClr val="accent5"/>
                </a:solidFill>
              </a:rPr>
              <a:t>1 -&gt; 2’ </a:t>
            </a:r>
            <a:r>
              <a:rPr lang="ko-KR" altLang="en-US" sz="1600" dirty="0" smtClean="0">
                <a:solidFill>
                  <a:schemeClr val="accent5"/>
                </a:solidFill>
              </a:rPr>
              <a:t>변경</a:t>
            </a:r>
            <a:endParaRPr lang="en-US" sz="1600" dirty="0" smtClean="0">
              <a:solidFill>
                <a:schemeClr val="accent5"/>
              </a:solidFill>
            </a:endParaRPr>
          </a:p>
        </p:txBody>
      </p:sp>
      <p:cxnSp>
        <p:nvCxnSpPr>
          <p:cNvPr id="3" name="직선 화살표 연결선 2"/>
          <p:cNvCxnSpPr>
            <a:stCxn id="68" idx="1"/>
            <a:endCxn id="113" idx="1"/>
          </p:cNvCxnSpPr>
          <p:nvPr/>
        </p:nvCxnSpPr>
        <p:spPr>
          <a:xfrm>
            <a:off x="3278858" y="1016377"/>
            <a:ext cx="1882996" cy="2745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5430274" y="-21006"/>
            <a:ext cx="77305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 smtClean="0">
                <a:solidFill>
                  <a:schemeClr val="accent5"/>
                </a:solidFill>
              </a:rPr>
              <a:t>When : </a:t>
            </a:r>
            <a:r>
              <a:rPr lang="en-US" sz="12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200" dirty="0" smtClean="0">
                <a:solidFill>
                  <a:schemeClr val="accent5"/>
                </a:solidFill>
              </a:rPr>
              <a:t>이 시스템 추천에 대해 </a:t>
            </a:r>
            <a:r>
              <a:rPr lang="ko-KR" altLang="en-US" sz="1200" b="1" dirty="0" smtClean="0">
                <a:solidFill>
                  <a:schemeClr val="accent5"/>
                </a:solidFill>
              </a:rPr>
              <a:t>수정</a:t>
            </a:r>
            <a:r>
              <a:rPr lang="ko-KR" altLang="en-US" sz="1200" dirty="0" smtClean="0">
                <a:solidFill>
                  <a:schemeClr val="accent5"/>
                </a:solidFill>
              </a:rPr>
              <a:t>하는 경우</a:t>
            </a:r>
            <a:endParaRPr lang="en-US" sz="1200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b="1" dirty="0" smtClean="0">
                <a:solidFill>
                  <a:schemeClr val="accent5"/>
                </a:solidFill>
              </a:rPr>
              <a:t>[agree]: &lt;</a:t>
            </a:r>
            <a:r>
              <a:rPr lang="en-US" sz="1200" dirty="0" err="1" smtClean="0">
                <a:solidFill>
                  <a:schemeClr val="accent5"/>
                </a:solidFill>
              </a:rPr>
              <a:t>slide.ORACLE_SELECTION</a:t>
            </a:r>
            <a:r>
              <a:rPr lang="en-US" sz="1200" dirty="0" smtClean="0">
                <a:solidFill>
                  <a:schemeClr val="accent5"/>
                </a:solidFill>
              </a:rPr>
              <a:t>&gt; </a:t>
            </a:r>
            <a:r>
              <a:rPr lang="ko-KR" altLang="en-US" sz="1200" dirty="0" smtClean="0">
                <a:solidFill>
                  <a:schemeClr val="accent5"/>
                </a:solidFill>
              </a:rPr>
              <a:t>값</a:t>
            </a:r>
            <a:r>
              <a:rPr lang="en-US" sz="1200" dirty="0" smtClean="0">
                <a:solidFill>
                  <a:schemeClr val="accent5"/>
                </a:solidFill>
              </a:rPr>
              <a:t> ‘1</a:t>
            </a:r>
            <a:r>
              <a:rPr lang="ko-KR" altLang="en-US" sz="1200" dirty="0" smtClean="0">
                <a:solidFill>
                  <a:schemeClr val="accent5"/>
                </a:solidFill>
              </a:rPr>
              <a:t>에서</a:t>
            </a:r>
            <a:r>
              <a:rPr lang="en-US" sz="1200" dirty="0" smtClean="0">
                <a:solidFill>
                  <a:schemeClr val="accent5"/>
                </a:solidFill>
              </a:rPr>
              <a:t> </a:t>
            </a:r>
            <a:r>
              <a:rPr lang="en-US" sz="1200" u="sng" dirty="0" smtClean="0">
                <a:solidFill>
                  <a:schemeClr val="accent5"/>
                </a:solidFill>
              </a:rPr>
              <a:t>2</a:t>
            </a:r>
            <a:r>
              <a:rPr lang="en-US" sz="1200" dirty="0" smtClean="0">
                <a:solidFill>
                  <a:schemeClr val="accent5"/>
                </a:solidFill>
              </a:rPr>
              <a:t>’</a:t>
            </a:r>
            <a:r>
              <a:rPr lang="ko-KR" altLang="en-US" sz="1200" dirty="0" smtClean="0">
                <a:solidFill>
                  <a:schemeClr val="accent5"/>
                </a:solidFill>
              </a:rPr>
              <a:t>로 변경</a:t>
            </a:r>
            <a:r>
              <a:rPr lang="en-US" sz="1200" dirty="0" smtClean="0">
                <a:solidFill>
                  <a:schemeClr val="accent5"/>
                </a:solidFill>
              </a:rPr>
              <a:t> (UI: slide</a:t>
            </a:r>
            <a:r>
              <a:rPr lang="ko-KR" altLang="en-US" sz="1200" dirty="0" smtClean="0">
                <a:solidFill>
                  <a:schemeClr val="accent5"/>
                </a:solidFill>
              </a:rPr>
              <a:t>를</a:t>
            </a:r>
            <a:r>
              <a:rPr lang="en-US" sz="1200" dirty="0" smtClean="0">
                <a:solidFill>
                  <a:schemeClr val="accent5"/>
                </a:solidFill>
              </a:rPr>
              <a:t> ‘</a:t>
            </a:r>
            <a:r>
              <a:rPr lang="ko-KR" altLang="en-US" sz="12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200" dirty="0" smtClean="0">
                <a:solidFill>
                  <a:schemeClr val="accent5"/>
                </a:solidFill>
              </a:rPr>
              <a:t>list’</a:t>
            </a:r>
            <a:r>
              <a:rPr lang="ko-KR" altLang="en-US" sz="1200" dirty="0" smtClean="0">
                <a:solidFill>
                  <a:schemeClr val="accent5"/>
                </a:solidFill>
              </a:rPr>
              <a:t>에 디스플레이</a:t>
            </a:r>
            <a:r>
              <a:rPr lang="en-US" sz="1200" dirty="0" smtClean="0">
                <a:solidFill>
                  <a:schemeClr val="accent5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200" b="1" dirty="0" smtClean="0">
                <a:solidFill>
                  <a:schemeClr val="accent5"/>
                </a:solidFill>
              </a:rPr>
              <a:t>[disagree]: &lt;</a:t>
            </a:r>
            <a:r>
              <a:rPr lang="en-US" sz="1200" dirty="0" err="1" smtClean="0">
                <a:solidFill>
                  <a:schemeClr val="accent5"/>
                </a:solidFill>
              </a:rPr>
              <a:t>slide.ORACLE_SELECTION</a:t>
            </a:r>
            <a:r>
              <a:rPr lang="en-US" sz="1200" dirty="0" smtClean="0">
                <a:solidFill>
                  <a:schemeClr val="accent5"/>
                </a:solidFill>
              </a:rPr>
              <a:t>&gt; </a:t>
            </a:r>
            <a:r>
              <a:rPr lang="ko-KR" altLang="en-US" sz="1200" dirty="0" smtClean="0">
                <a:solidFill>
                  <a:schemeClr val="accent5"/>
                </a:solidFill>
              </a:rPr>
              <a:t>값 </a:t>
            </a:r>
            <a:r>
              <a:rPr lang="en-US" altLang="ko-KR" sz="1200" dirty="0" smtClean="0">
                <a:solidFill>
                  <a:schemeClr val="accent5"/>
                </a:solidFill>
              </a:rPr>
              <a:t>‘1</a:t>
            </a:r>
            <a:r>
              <a:rPr lang="ko-KR" altLang="en-US" sz="1200" dirty="0" smtClean="0">
                <a:solidFill>
                  <a:schemeClr val="accent5"/>
                </a:solidFill>
              </a:rPr>
              <a:t>에서 </a:t>
            </a:r>
            <a:r>
              <a:rPr lang="en-US" altLang="ko-KR" sz="1200" b="1" dirty="0" smtClean="0">
                <a:solidFill>
                  <a:schemeClr val="accent5"/>
                </a:solidFill>
              </a:rPr>
              <a:t>3</a:t>
            </a:r>
            <a:r>
              <a:rPr lang="en-US" altLang="ko-KR" sz="1200" dirty="0" smtClean="0">
                <a:solidFill>
                  <a:schemeClr val="accent5"/>
                </a:solidFill>
              </a:rPr>
              <a:t>’</a:t>
            </a:r>
            <a:r>
              <a:rPr lang="ko-KR" altLang="en-US" sz="1200" dirty="0" smtClean="0">
                <a:solidFill>
                  <a:schemeClr val="accent5"/>
                </a:solidFill>
              </a:rPr>
              <a:t>으로 변경</a:t>
            </a:r>
            <a:r>
              <a:rPr lang="en-US" sz="1200" dirty="0" smtClean="0">
                <a:solidFill>
                  <a:schemeClr val="accent5"/>
                </a:solidFill>
              </a:rPr>
              <a:t> (UI</a:t>
            </a:r>
            <a:r>
              <a:rPr lang="ko-KR" altLang="en-US" sz="1200" dirty="0" smtClean="0">
                <a:solidFill>
                  <a:schemeClr val="accent5"/>
                </a:solidFill>
              </a:rPr>
              <a:t>의 인지가 필요함</a:t>
            </a:r>
            <a:r>
              <a:rPr lang="en-US" altLang="ko-KR" sz="1200" dirty="0" smtClean="0">
                <a:solidFill>
                  <a:schemeClr val="accent5"/>
                </a:solidFill>
              </a:rPr>
              <a:t>)</a:t>
            </a:r>
            <a:endParaRPr lang="en-US" sz="1200" dirty="0" smtClean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253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2-2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/>
              <a:t>추천 리스트 </a:t>
            </a:r>
            <a:r>
              <a:rPr lang="ko-KR" altLang="en-US" dirty="0" smtClean="0"/>
              <a:t>확인 </a:t>
            </a:r>
            <a:r>
              <a:rPr lang="ko-KR" altLang="en-US" dirty="0" smtClean="0"/>
              <a:t>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dirty="0" smtClean="0"/>
              <a:t>추천 </a:t>
            </a:r>
            <a:r>
              <a:rPr lang="ko-KR" altLang="en-US" u="sng" dirty="0" smtClean="0"/>
              <a:t>패치 </a:t>
            </a:r>
            <a:r>
              <a:rPr lang="ko-KR" altLang="en-US" dirty="0" smtClean="0"/>
              <a:t>학습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2888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950" y="262344"/>
            <a:ext cx="10625239" cy="54472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직사각형 4"/>
          <p:cNvSpPr/>
          <p:nvPr/>
        </p:nvSpPr>
        <p:spPr>
          <a:xfrm>
            <a:off x="1752600" y="1191986"/>
            <a:ext cx="4305299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38257" y="2100943"/>
            <a:ext cx="4991100" cy="1948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>
            <a:off x="6057898" y="2220686"/>
            <a:ext cx="680359" cy="8164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26034" y="4213554"/>
            <a:ext cx="304528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자세한 정보 확인 필요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13431" y="2769018"/>
            <a:ext cx="242611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mtClean="0"/>
              <a:t>추천 슬라이드 확인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27008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6" y="6180645"/>
            <a:ext cx="214232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1753680" y="4773689"/>
            <a:ext cx="775607" cy="1406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498459" y="6211669"/>
            <a:ext cx="369354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* </a:t>
            </a:r>
            <a:r>
              <a:rPr lang="ko-KR" altLang="en-US" dirty="0" smtClean="0"/>
              <a:t>패치 파트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에 대해서는 좀 </a:t>
            </a:r>
            <a:r>
              <a:rPr lang="ko-KR" altLang="en-US" dirty="0" err="1" smtClean="0"/>
              <a:t>더논의가</a:t>
            </a:r>
            <a:r>
              <a:rPr lang="ko-KR" altLang="en-US" dirty="0" smtClean="0"/>
              <a:t> 필요함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29287" y="5318453"/>
            <a:ext cx="226205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레이블 수정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endCxn id="10" idx="0"/>
          </p:cNvCxnSpPr>
          <p:nvPr/>
        </p:nvCxnSpPr>
        <p:spPr>
          <a:xfrm>
            <a:off x="2529287" y="4784129"/>
            <a:ext cx="1131026" cy="5343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0" idx="2"/>
            <a:endCxn id="14" idx="3"/>
          </p:cNvCxnSpPr>
          <p:nvPr/>
        </p:nvCxnSpPr>
        <p:spPr>
          <a:xfrm flipH="1">
            <a:off x="2824844" y="5687785"/>
            <a:ext cx="835469" cy="6775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3312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58" y="3063239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81849" y="3777036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68773"/>
            <a:ext cx="913857" cy="105918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5145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2-2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추천 </a:t>
            </a:r>
            <a:r>
              <a:rPr lang="ko-KR" altLang="en-US" sz="1100" u="sng" dirty="0" smtClean="0"/>
              <a:t>패치 </a:t>
            </a:r>
            <a:r>
              <a:rPr lang="ko-KR" altLang="en-US" sz="1100" dirty="0" smtClean="0"/>
              <a:t>학습</a:t>
            </a:r>
            <a:endParaRPr lang="ko-KR" altLang="en-US" sz="1100" dirty="0"/>
          </a:p>
        </p:txBody>
      </p:sp>
      <p:sp>
        <p:nvSpPr>
          <p:cNvPr id="22" name="직사각형 21"/>
          <p:cNvSpPr/>
          <p:nvPr/>
        </p:nvSpPr>
        <p:spPr>
          <a:xfrm>
            <a:off x="7053166" y="1357298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</a:t>
            </a:r>
            <a:r>
              <a:rPr lang="ko-KR" altLang="en-US" sz="1400" smtClean="0">
                <a:solidFill>
                  <a:schemeClr val="tx1"/>
                </a:solidFill>
              </a:rPr>
              <a:t>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7053166" y="790714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053165" y="193285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최종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7053165" y="250840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053163" y="315119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7053162" y="3726749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7" name="아래쪽 화살표 56"/>
          <p:cNvSpPr/>
          <p:nvPr/>
        </p:nvSpPr>
        <p:spPr>
          <a:xfrm>
            <a:off x="7044284" y="116635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7052991" y="233181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7044284" y="291201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7044284" y="354068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2192406" y="6311628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2455315" y="6179768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49" name="직사각형 48"/>
          <p:cNvSpPr/>
          <p:nvPr/>
        </p:nvSpPr>
        <p:spPr>
          <a:xfrm>
            <a:off x="2192407" y="790714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2192406" y="138046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추천 슬라이드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2192407" y="193992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요약 정보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1" name="아래쪽 화살표 60"/>
          <p:cNvSpPr/>
          <p:nvPr/>
        </p:nvSpPr>
        <p:spPr>
          <a:xfrm>
            <a:off x="2270084" y="119361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6" name="아래쪽 화살표 65"/>
          <p:cNvSpPr/>
          <p:nvPr/>
        </p:nvSpPr>
        <p:spPr>
          <a:xfrm>
            <a:off x="2264311" y="177431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5" name="직사각형 84"/>
          <p:cNvSpPr/>
          <p:nvPr/>
        </p:nvSpPr>
        <p:spPr>
          <a:xfrm>
            <a:off x="9585083" y="193285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레이블 수정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86" name="꺾인 연결선 85"/>
          <p:cNvCxnSpPr>
            <a:stCxn id="22" idx="3"/>
            <a:endCxn id="85" idx="0"/>
          </p:cNvCxnSpPr>
          <p:nvPr/>
        </p:nvCxnSpPr>
        <p:spPr>
          <a:xfrm>
            <a:off x="9230309" y="1569516"/>
            <a:ext cx="1443346" cy="363337"/>
          </a:xfrm>
          <a:prstGeom prst="bentConnector2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꺾인 연결선 86"/>
          <p:cNvCxnSpPr>
            <a:stCxn id="22" idx="2"/>
            <a:endCxn id="25" idx="0"/>
          </p:cNvCxnSpPr>
          <p:nvPr/>
        </p:nvCxnSpPr>
        <p:spPr>
          <a:xfrm rot="5400000">
            <a:off x="8066179" y="1857293"/>
            <a:ext cx="151119" cy="1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9872793" y="1292575"/>
            <a:ext cx="16017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 학습이 필요한 경우</a:t>
            </a:r>
            <a:endParaRPr lang="ko-KR" altLang="en-US" sz="1000" dirty="0"/>
          </a:p>
        </p:txBody>
      </p:sp>
      <p:sp>
        <p:nvSpPr>
          <p:cNvPr id="91" name="직사각형 90"/>
          <p:cNvSpPr/>
          <p:nvPr/>
        </p:nvSpPr>
        <p:spPr>
          <a:xfrm>
            <a:off x="6369488" y="1737906"/>
            <a:ext cx="177484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 smtClean="0"/>
              <a:t>패치 학습이 필요 없는 경우</a:t>
            </a:r>
            <a:endParaRPr lang="ko-KR" altLang="en-US" sz="1000" dirty="0"/>
          </a:p>
        </p:txBody>
      </p:sp>
      <p:sp>
        <p:nvSpPr>
          <p:cNvPr id="93" name="직사각형 92"/>
          <p:cNvSpPr/>
          <p:nvPr/>
        </p:nvSpPr>
        <p:spPr>
          <a:xfrm>
            <a:off x="9585086" y="247030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9585083" y="3688649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5" name="아래쪽 화살표 94"/>
          <p:cNvSpPr/>
          <p:nvPr/>
        </p:nvSpPr>
        <p:spPr>
          <a:xfrm>
            <a:off x="9576205" y="2873914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6" name="아래쪽 화살표 95"/>
          <p:cNvSpPr/>
          <p:nvPr/>
        </p:nvSpPr>
        <p:spPr>
          <a:xfrm>
            <a:off x="9576205" y="350258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7" name="직사각형 96"/>
          <p:cNvSpPr/>
          <p:nvPr/>
        </p:nvSpPr>
        <p:spPr>
          <a:xfrm>
            <a:off x="9585083" y="3078149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 rotWithShape="1">
          <a:blip r:embed="rId2"/>
          <a:srcRect l="-142" t="-602" b="59604"/>
          <a:stretch/>
        </p:blipFill>
        <p:spPr>
          <a:xfrm>
            <a:off x="5313777" y="5189825"/>
            <a:ext cx="6342692" cy="1502229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100" name="직선 화살표 연결선 99"/>
          <p:cNvCxnSpPr>
            <a:stCxn id="94" idx="2"/>
          </p:cNvCxnSpPr>
          <p:nvPr/>
        </p:nvCxnSpPr>
        <p:spPr>
          <a:xfrm>
            <a:off x="10673655" y="4113085"/>
            <a:ext cx="800859" cy="131677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>
            <a:stCxn id="47" idx="2"/>
          </p:cNvCxnSpPr>
          <p:nvPr/>
        </p:nvCxnSpPr>
        <p:spPr>
          <a:xfrm>
            <a:off x="8141734" y="4151185"/>
            <a:ext cx="2531919" cy="15399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타원 111"/>
          <p:cNvSpPr/>
          <p:nvPr/>
        </p:nvSpPr>
        <p:spPr>
          <a:xfrm>
            <a:off x="11676996" y="1852509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직사각형 113"/>
          <p:cNvSpPr/>
          <p:nvPr/>
        </p:nvSpPr>
        <p:spPr>
          <a:xfrm>
            <a:off x="10895463" y="4118031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  <a:endParaRPr lang="ko-KR" altLang="en-US" sz="1000" dirty="0"/>
          </a:p>
        </p:txBody>
      </p:sp>
      <p:sp>
        <p:nvSpPr>
          <p:cNvPr id="115" name="직사각형 114"/>
          <p:cNvSpPr/>
          <p:nvPr/>
        </p:nvSpPr>
        <p:spPr>
          <a:xfrm>
            <a:off x="8512055" y="4145545"/>
            <a:ext cx="1345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000" dirty="0" smtClean="0"/>
              <a:t>슬라이드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O</a:t>
            </a:r>
          </a:p>
          <a:p>
            <a:pPr algn="r"/>
            <a:r>
              <a:rPr lang="ko-KR" altLang="en-US" sz="1000" dirty="0" smtClean="0"/>
              <a:t>패치 </a:t>
            </a:r>
            <a:r>
              <a:rPr lang="ko-KR" altLang="en-US" sz="1000" dirty="0" err="1" smtClean="0"/>
              <a:t>재학습</a:t>
            </a:r>
            <a:r>
              <a:rPr lang="ko-KR" altLang="en-US" sz="1000" dirty="0" smtClean="0"/>
              <a:t> </a:t>
            </a:r>
            <a:r>
              <a:rPr lang="en-US" altLang="ko-KR" sz="1000" dirty="0" smtClean="0"/>
              <a:t>: X</a:t>
            </a:r>
            <a:endParaRPr lang="ko-KR" altLang="en-US" sz="1000" dirty="0"/>
          </a:p>
        </p:txBody>
      </p:sp>
      <p:cxnSp>
        <p:nvCxnSpPr>
          <p:cNvPr id="69" name="꺾인 연결선 68"/>
          <p:cNvCxnSpPr>
            <a:stCxn id="51" idx="3"/>
            <a:endCxn id="24" idx="1"/>
          </p:cNvCxnSpPr>
          <p:nvPr/>
        </p:nvCxnSpPr>
        <p:spPr>
          <a:xfrm flipV="1">
            <a:off x="4369550" y="1002932"/>
            <a:ext cx="2683616" cy="1149209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0" y="3359182"/>
            <a:ext cx="119005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 smtClean="0">
                <a:solidFill>
                  <a:schemeClr val="accent5"/>
                </a:solidFill>
              </a:rPr>
              <a:t>[</a:t>
            </a:r>
            <a:r>
              <a:rPr lang="ko-KR" altLang="en-US" sz="1200" b="1" dirty="0" err="1" smtClean="0">
                <a:solidFill>
                  <a:schemeClr val="accent5"/>
                </a:solidFill>
              </a:rPr>
              <a:t>재학습</a:t>
            </a:r>
            <a:r>
              <a:rPr lang="ko-KR" altLang="en-US" sz="1200" b="1" dirty="0" smtClean="0">
                <a:solidFill>
                  <a:schemeClr val="accent5"/>
                </a:solidFill>
              </a:rPr>
              <a:t> </a:t>
            </a:r>
            <a:r>
              <a:rPr lang="en-US" altLang="ko-KR" sz="1200" b="1" dirty="0" smtClean="0">
                <a:solidFill>
                  <a:schemeClr val="accent5"/>
                </a:solidFill>
              </a:rPr>
              <a:t>tab</a:t>
            </a:r>
            <a:r>
              <a:rPr lang="en-US" sz="1200" b="1" dirty="0" smtClean="0">
                <a:solidFill>
                  <a:schemeClr val="accent5"/>
                </a:solidFill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accent5"/>
                </a:solidFill>
              </a:rPr>
              <a:t>ORACLE</a:t>
            </a:r>
            <a:r>
              <a:rPr lang="ko-KR" altLang="en-US" sz="1200" dirty="0" smtClean="0">
                <a:solidFill>
                  <a:schemeClr val="accent5"/>
                </a:solidFill>
              </a:rPr>
              <a:t>은 </a:t>
            </a:r>
            <a:r>
              <a:rPr lang="en-US" altLang="ko-KR" sz="1200" dirty="0" smtClean="0">
                <a:solidFill>
                  <a:schemeClr val="accent5"/>
                </a:solidFill>
              </a:rPr>
              <a:t>‘</a:t>
            </a:r>
            <a:r>
              <a:rPr lang="ko-KR" altLang="en-US" sz="1200" dirty="0" smtClean="0">
                <a:solidFill>
                  <a:schemeClr val="accent5"/>
                </a:solidFill>
              </a:rPr>
              <a:t>추천 </a:t>
            </a:r>
            <a:r>
              <a:rPr lang="en-US" altLang="ko-KR" sz="1200" dirty="0" smtClean="0">
                <a:solidFill>
                  <a:schemeClr val="accent5"/>
                </a:solidFill>
              </a:rPr>
              <a:t>or </a:t>
            </a:r>
            <a:r>
              <a:rPr lang="ko-KR" altLang="en-US" sz="1200" dirty="0" smtClean="0">
                <a:solidFill>
                  <a:schemeClr val="accent5"/>
                </a:solidFill>
              </a:rPr>
              <a:t>대기 </a:t>
            </a:r>
            <a:r>
              <a:rPr lang="en-US" altLang="ko-KR" sz="1200" dirty="0" smtClean="0">
                <a:solidFill>
                  <a:schemeClr val="accent5"/>
                </a:solidFill>
              </a:rPr>
              <a:t>list</a:t>
            </a:r>
            <a:r>
              <a:rPr lang="ko-KR" altLang="en-US" sz="1200" dirty="0" smtClean="0">
                <a:solidFill>
                  <a:schemeClr val="accent5"/>
                </a:solidFill>
              </a:rPr>
              <a:t>의 </a:t>
            </a:r>
            <a:r>
              <a:rPr lang="en-US" altLang="ko-KR" sz="1200" dirty="0" smtClean="0">
                <a:solidFill>
                  <a:schemeClr val="accent5"/>
                </a:solidFill>
              </a:rPr>
              <a:t>slide</a:t>
            </a:r>
            <a:r>
              <a:rPr lang="ko-KR" altLang="en-US" sz="1200" dirty="0" smtClean="0">
                <a:solidFill>
                  <a:schemeClr val="accent5"/>
                </a:solidFill>
              </a:rPr>
              <a:t>를 선택하고 </a:t>
            </a:r>
            <a:r>
              <a:rPr lang="en-US" altLang="ko-KR" sz="1200" dirty="0" smtClean="0">
                <a:solidFill>
                  <a:schemeClr val="accent5"/>
                </a:solidFill>
              </a:rPr>
              <a:t>patch </a:t>
            </a:r>
            <a:r>
              <a:rPr lang="ko-KR" altLang="en-US" sz="1200" dirty="0" smtClean="0">
                <a:solidFill>
                  <a:schemeClr val="accent5"/>
                </a:solidFill>
              </a:rPr>
              <a:t>정보를 디스플레이 함 </a:t>
            </a:r>
            <a:r>
              <a:rPr lang="en-US" altLang="ko-KR" sz="1200" dirty="0" smtClean="0">
                <a:solidFill>
                  <a:schemeClr val="accent5"/>
                </a:solidFill>
              </a:rPr>
              <a:t>(DP viewer)</a:t>
            </a:r>
            <a:endParaRPr lang="en-US" sz="1200" dirty="0" smtClean="0">
              <a:solidFill>
                <a:schemeClr val="accent5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accent5"/>
                </a:solidFill>
              </a:rPr>
              <a:t>In </a:t>
            </a:r>
            <a:r>
              <a:rPr lang="en-US" sz="1200" b="1" dirty="0" smtClean="0">
                <a:solidFill>
                  <a:schemeClr val="accent5"/>
                </a:solidFill>
              </a:rPr>
              <a:t>[DP viewer]</a:t>
            </a:r>
            <a:r>
              <a:rPr lang="en-US" sz="1200" dirty="0" smtClean="0">
                <a:solidFill>
                  <a:schemeClr val="accent5"/>
                </a:solidFill>
              </a:rPr>
              <a:t>, ORACLE</a:t>
            </a:r>
            <a:r>
              <a:rPr lang="ko-KR" altLang="en-US" sz="1200" dirty="0" smtClean="0">
                <a:solidFill>
                  <a:schemeClr val="accent5"/>
                </a:solidFill>
              </a:rPr>
              <a:t>은 패치를 </a:t>
            </a:r>
            <a:r>
              <a:rPr lang="en-US" altLang="ko-KR" sz="1200" dirty="0" smtClean="0">
                <a:solidFill>
                  <a:schemeClr val="accent5"/>
                </a:solidFill>
              </a:rPr>
              <a:t>‘</a:t>
            </a:r>
            <a:r>
              <a:rPr lang="ko-KR" altLang="en-US" sz="1200" dirty="0" smtClean="0">
                <a:solidFill>
                  <a:schemeClr val="accent5"/>
                </a:solidFill>
              </a:rPr>
              <a:t>확인 </a:t>
            </a:r>
            <a:r>
              <a:rPr lang="en-US" altLang="ko-KR" sz="1200" dirty="0" smtClean="0">
                <a:solidFill>
                  <a:schemeClr val="accent5"/>
                </a:solidFill>
              </a:rPr>
              <a:t>(Confirm), </a:t>
            </a:r>
            <a:r>
              <a:rPr lang="ko-KR" altLang="en-US" sz="1200" dirty="0" smtClean="0">
                <a:solidFill>
                  <a:schemeClr val="accent5"/>
                </a:solidFill>
              </a:rPr>
              <a:t>제거</a:t>
            </a:r>
            <a:r>
              <a:rPr lang="en-US" altLang="ko-KR" sz="1200" dirty="0" smtClean="0">
                <a:solidFill>
                  <a:schemeClr val="accent5"/>
                </a:solidFill>
              </a:rPr>
              <a:t>(remove), </a:t>
            </a:r>
            <a:r>
              <a:rPr lang="ko-KR" altLang="en-US" sz="1200" dirty="0" smtClean="0">
                <a:solidFill>
                  <a:schemeClr val="accent5"/>
                </a:solidFill>
              </a:rPr>
              <a:t>선택 </a:t>
            </a:r>
            <a:r>
              <a:rPr lang="en-US" altLang="ko-KR" sz="1200" dirty="0" smtClean="0">
                <a:solidFill>
                  <a:schemeClr val="accent5"/>
                </a:solidFill>
              </a:rPr>
              <a:t>(select)’</a:t>
            </a:r>
            <a:endParaRPr lang="en-US" sz="1200" dirty="0" smtClean="0">
              <a:solidFill>
                <a:schemeClr val="accent5"/>
              </a:solidFill>
            </a:endParaRPr>
          </a:p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sz="1200" u="sng" dirty="0" smtClean="0">
                <a:solidFill>
                  <a:schemeClr val="accent5"/>
                </a:solidFill>
              </a:rPr>
              <a:t>Confirm</a:t>
            </a:r>
            <a:r>
              <a:rPr lang="en-US" sz="1200" dirty="0" smtClean="0">
                <a:solidFill>
                  <a:schemeClr val="accent5"/>
                </a:solidFill>
              </a:rPr>
              <a:t> : ORACLE</a:t>
            </a:r>
            <a:r>
              <a:rPr lang="ko-KR" altLang="en-US" sz="1200" dirty="0" smtClean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200" b="1" dirty="0" smtClean="0">
                <a:solidFill>
                  <a:schemeClr val="accent5"/>
                </a:solidFill>
              </a:rPr>
              <a:t>동의</a:t>
            </a:r>
            <a:r>
              <a:rPr lang="ko-KR" altLang="en-US" sz="1200" dirty="0" smtClean="0">
                <a:solidFill>
                  <a:schemeClr val="accent5"/>
                </a:solidFill>
              </a:rPr>
              <a:t> </a:t>
            </a:r>
            <a:r>
              <a:rPr lang="en-US" altLang="ko-KR" sz="1200" dirty="0" smtClean="0">
                <a:solidFill>
                  <a:schemeClr val="accent5"/>
                </a:solidFill>
              </a:rPr>
              <a:t>(agree)=&gt; </a:t>
            </a:r>
            <a:r>
              <a:rPr lang="en-US" sz="1200" dirty="0" smtClean="0">
                <a:solidFill>
                  <a:schemeClr val="accent5"/>
                </a:solidFill>
              </a:rPr>
              <a:t>[RCMD_PATCH].ORACLE_SELECTION: </a:t>
            </a:r>
            <a:r>
              <a:rPr lang="en-US" sz="1200" b="1" dirty="0" smtClean="0">
                <a:solidFill>
                  <a:schemeClr val="accent5"/>
                </a:solidFill>
              </a:rPr>
              <a:t>1-&gt;2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200" u="sng" dirty="0" smtClean="0">
                <a:solidFill>
                  <a:schemeClr val="accent5"/>
                </a:solidFill>
              </a:rPr>
              <a:t>Remove</a:t>
            </a:r>
            <a:r>
              <a:rPr lang="en-US" sz="1200" dirty="0" smtClean="0">
                <a:solidFill>
                  <a:schemeClr val="accent5"/>
                </a:solidFill>
              </a:rPr>
              <a:t> : </a:t>
            </a:r>
            <a:r>
              <a:rPr lang="en-US" altLang="ko-KR" sz="1200" dirty="0">
                <a:solidFill>
                  <a:schemeClr val="accent5"/>
                </a:solidFill>
              </a:rPr>
              <a:t>ORACLE</a:t>
            </a:r>
            <a:r>
              <a:rPr lang="ko-KR" altLang="en-US" sz="1200" dirty="0">
                <a:solidFill>
                  <a:schemeClr val="accent5"/>
                </a:solidFill>
              </a:rPr>
              <a:t>이 시스템 추천에 대한 </a:t>
            </a:r>
            <a:r>
              <a:rPr lang="ko-KR" altLang="en-US" sz="1200" b="1" u="sng" dirty="0" err="1" smtClean="0">
                <a:solidFill>
                  <a:schemeClr val="accent5"/>
                </a:solidFill>
              </a:rPr>
              <a:t>비동의</a:t>
            </a:r>
            <a:r>
              <a:rPr lang="ko-KR" altLang="en-US" sz="1200" dirty="0" smtClean="0">
                <a:solidFill>
                  <a:schemeClr val="accent5"/>
                </a:solidFill>
              </a:rPr>
              <a:t> </a:t>
            </a:r>
            <a:r>
              <a:rPr lang="en-US" altLang="ko-KR" sz="1200" dirty="0" smtClean="0">
                <a:solidFill>
                  <a:schemeClr val="accent5"/>
                </a:solidFill>
              </a:rPr>
              <a:t>(disagree)</a:t>
            </a:r>
            <a:r>
              <a:rPr lang="en-US" altLang="ko-KR" sz="1200" dirty="0">
                <a:solidFill>
                  <a:schemeClr val="accent5"/>
                </a:solidFill>
              </a:rPr>
              <a:t> </a:t>
            </a:r>
            <a:r>
              <a:rPr lang="en-US" altLang="ko-KR" sz="1200" dirty="0" smtClean="0">
                <a:solidFill>
                  <a:schemeClr val="accent5"/>
                </a:solidFill>
              </a:rPr>
              <a:t>=</a:t>
            </a:r>
            <a:r>
              <a:rPr lang="en-US" sz="1200" dirty="0" smtClean="0">
                <a:solidFill>
                  <a:schemeClr val="accent5"/>
                </a:solidFill>
              </a:rPr>
              <a:t>&gt; </a:t>
            </a:r>
            <a:r>
              <a:rPr lang="en-US" sz="1200" dirty="0">
                <a:solidFill>
                  <a:schemeClr val="accent5"/>
                </a:solidFill>
              </a:rPr>
              <a:t>[RCMD_PATCH].ORACLE_SELECTION: </a:t>
            </a:r>
            <a:r>
              <a:rPr lang="en-US" sz="1200" b="1" dirty="0" smtClean="0">
                <a:solidFill>
                  <a:schemeClr val="accent5"/>
                </a:solidFill>
              </a:rPr>
              <a:t>1-&gt;3</a:t>
            </a:r>
          </a:p>
          <a:p>
            <a:pPr marL="342900" indent="-342900">
              <a:lnSpc>
                <a:spcPct val="150000"/>
              </a:lnSpc>
              <a:buFontTx/>
              <a:buAutoNum type="arabicParenBoth"/>
            </a:pPr>
            <a:r>
              <a:rPr lang="en-US" sz="1200" u="sng" dirty="0" smtClean="0">
                <a:solidFill>
                  <a:schemeClr val="accent5"/>
                </a:solidFill>
              </a:rPr>
              <a:t>Select :</a:t>
            </a:r>
            <a:r>
              <a:rPr lang="en-US" sz="1200" dirty="0" smtClean="0">
                <a:solidFill>
                  <a:schemeClr val="accent5"/>
                </a:solidFill>
              </a:rPr>
              <a:t> ORACLE</a:t>
            </a:r>
            <a:r>
              <a:rPr lang="ko-KR" altLang="en-US" sz="1200" dirty="0" smtClean="0">
                <a:solidFill>
                  <a:schemeClr val="accent5"/>
                </a:solidFill>
              </a:rPr>
              <a:t>이 </a:t>
            </a:r>
            <a:r>
              <a:rPr lang="ko-KR" altLang="en-US" sz="1200" dirty="0" err="1" smtClean="0">
                <a:solidFill>
                  <a:schemeClr val="accent5"/>
                </a:solidFill>
              </a:rPr>
              <a:t>재학습을</a:t>
            </a:r>
            <a:r>
              <a:rPr lang="ko-KR" altLang="en-US" sz="1200" dirty="0" smtClean="0">
                <a:solidFill>
                  <a:schemeClr val="accent5"/>
                </a:solidFill>
              </a:rPr>
              <a:t> 원하는 패치를 </a:t>
            </a:r>
            <a:r>
              <a:rPr lang="ko-KR" altLang="en-US" sz="1200" b="1" u="sng" dirty="0" smtClean="0">
                <a:solidFill>
                  <a:schemeClr val="accent5"/>
                </a:solidFill>
              </a:rPr>
              <a:t>선택</a:t>
            </a:r>
            <a:r>
              <a:rPr lang="en-US" sz="1200" dirty="0" smtClean="0">
                <a:solidFill>
                  <a:schemeClr val="accent5"/>
                </a:solidFill>
              </a:rPr>
              <a:t> </a:t>
            </a:r>
            <a:r>
              <a:rPr lang="en-US" altLang="ko-KR" sz="1200" dirty="0">
                <a:solidFill>
                  <a:schemeClr val="accent5"/>
                </a:solidFill>
              </a:rPr>
              <a:t>(select)’ </a:t>
            </a:r>
            <a:r>
              <a:rPr lang="en-US" sz="1200" dirty="0" smtClean="0">
                <a:solidFill>
                  <a:schemeClr val="accent5"/>
                </a:solidFill>
              </a:rPr>
              <a:t>=&gt; [RCMD_PATCH].ORACLE_SELECTION: </a:t>
            </a:r>
            <a:r>
              <a:rPr lang="en-US" sz="1200" b="1" dirty="0" smtClean="0">
                <a:solidFill>
                  <a:schemeClr val="accent5"/>
                </a:solidFill>
              </a:rPr>
              <a:t>0-&gt;4</a:t>
            </a:r>
            <a:endParaRPr lang="en-US" sz="1200" b="1" dirty="0">
              <a:solidFill>
                <a:schemeClr val="accent5"/>
              </a:solidFill>
            </a:endParaRPr>
          </a:p>
        </p:txBody>
      </p:sp>
      <p:sp>
        <p:nvSpPr>
          <p:cNvPr id="41" name="아래쪽 화살표 40"/>
          <p:cNvSpPr/>
          <p:nvPr/>
        </p:nvSpPr>
        <p:spPr>
          <a:xfrm>
            <a:off x="9576205" y="230370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1568408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327310"/>
              </p:ext>
            </p:extLst>
          </p:nvPr>
        </p:nvGraphicFramePr>
        <p:xfrm>
          <a:off x="178262" y="1284933"/>
          <a:ext cx="6573733" cy="23114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86890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1654429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3132414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SYS </a:t>
                      </a:r>
                      <a:r>
                        <a:rPr lang="ko-KR" altLang="en-US" sz="1200" dirty="0" smtClean="0"/>
                        <a:t>추천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ORACLE agreement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[RCMD_SLIDE].ORACLE_SELECTION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1-&gt;2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1-&gt;3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(add) 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 information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490241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**not recommended</a:t>
                      </a:r>
                      <a:r>
                        <a:rPr lang="en-US" sz="1200" baseline="0" dirty="0" smtClean="0"/>
                        <a:t> by both, </a:t>
                      </a:r>
                      <a:br>
                        <a:rPr lang="en-US" sz="1200" baseline="0" dirty="0" smtClean="0"/>
                      </a:br>
                      <a:r>
                        <a:rPr lang="en-US" sz="1200" b="1" baseline="0" dirty="0" smtClean="0"/>
                        <a:t>but want to train patch-only</a:t>
                      </a:r>
                      <a:r>
                        <a:rPr lang="en-US" sz="1200" baseline="0" dirty="0" smtClean="0"/>
                        <a:t>**</a:t>
                      </a:r>
                      <a:endParaRPr 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927165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8262" y="407770"/>
            <a:ext cx="414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ORACLE_SELECTION conclusion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78262" y="946379"/>
            <a:ext cx="4148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SLIDE level</a:t>
            </a:r>
            <a:endParaRPr lang="en-US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178262" y="4337155"/>
          <a:ext cx="6544460" cy="1854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757617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1654429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3132414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SYS recommendation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ORACLE agreement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[RCMD_PATCH].ORACLE_SELECTION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1-&gt;2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1-&gt;3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0-&gt;4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Not recommended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Disagreed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490241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8262" y="3998601"/>
            <a:ext cx="4148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PATCH level</a:t>
            </a:r>
            <a:endParaRPr lang="en-US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8262852" y="1284933"/>
          <a:ext cx="3033355" cy="14833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183132">
                  <a:extLst>
                    <a:ext uri="{9D8B030D-6E8A-4147-A177-3AD203B41FA5}">
                      <a16:colId xmlns:a16="http://schemas.microsoft.com/office/drawing/2014/main" val="722665960"/>
                    </a:ext>
                  </a:extLst>
                </a:gridCol>
                <a:gridCol w="898842">
                  <a:extLst>
                    <a:ext uri="{9D8B030D-6E8A-4147-A177-3AD203B41FA5}">
                      <a16:colId xmlns:a16="http://schemas.microsoft.com/office/drawing/2014/main" val="3951081660"/>
                    </a:ext>
                  </a:extLst>
                </a:gridCol>
                <a:gridCol w="951381">
                  <a:extLst>
                    <a:ext uri="{9D8B030D-6E8A-4147-A177-3AD203B41FA5}">
                      <a16:colId xmlns:a16="http://schemas.microsoft.com/office/drawing/2014/main" val="41985541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Training case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/>
                        <a:t>Slide.OS</a:t>
                      </a:r>
                      <a:r>
                        <a:rPr lang="en-US" sz="1200" dirty="0" smtClean="0"/>
                        <a:t>*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err="1" smtClean="0"/>
                        <a:t>Patch.OS</a:t>
                      </a:r>
                      <a:r>
                        <a:rPr lang="en-US" sz="1200" dirty="0" smtClean="0"/>
                        <a:t>*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0117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Slide-only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-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31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Patch-only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5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67745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both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/>
                        <a:t>2, 4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678440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262852" y="946379"/>
            <a:ext cx="30333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Training cases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62852" y="2768293"/>
            <a:ext cx="303335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*</a:t>
            </a:r>
            <a:r>
              <a:rPr lang="en-US" sz="1100" dirty="0" err="1" smtClean="0"/>
              <a:t>Slide.OS</a:t>
            </a:r>
            <a:r>
              <a:rPr lang="en-US" sz="1100" dirty="0" smtClean="0"/>
              <a:t> = </a:t>
            </a:r>
            <a:r>
              <a:rPr lang="en-US" sz="1100" dirty="0" err="1" smtClean="0"/>
              <a:t>slide.ORACLE_SELECTION</a:t>
            </a:r>
            <a:endParaRPr lang="en-US" sz="1100" dirty="0" smtClean="0"/>
          </a:p>
          <a:p>
            <a:r>
              <a:rPr lang="en-US" sz="1100" dirty="0" smtClean="0"/>
              <a:t>*</a:t>
            </a:r>
            <a:r>
              <a:rPr lang="en-US" sz="1100" dirty="0" err="1" smtClean="0"/>
              <a:t>Patch.OS</a:t>
            </a:r>
            <a:r>
              <a:rPr lang="en-US" sz="1100" dirty="0" smtClean="0"/>
              <a:t> </a:t>
            </a:r>
            <a:r>
              <a:rPr lang="en-US" sz="1100" dirty="0"/>
              <a:t>= </a:t>
            </a:r>
            <a:r>
              <a:rPr lang="en-US" sz="1100" dirty="0" err="1" smtClean="0"/>
              <a:t>patch.ORACLE_SELECTION</a:t>
            </a:r>
            <a:endParaRPr lang="en-US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7689274" y="4199877"/>
            <a:ext cx="4031672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현재 </a:t>
            </a:r>
            <a:r>
              <a:rPr lang="en-US" altLang="ko-KR" sz="1400" dirty="0" smtClean="0"/>
              <a:t>DB</a:t>
            </a:r>
            <a:r>
              <a:rPr lang="ko-KR" altLang="en-US" sz="1400" dirty="0" smtClean="0"/>
              <a:t>에서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패치 정보 수정을 위해서는 슬라이드 정보를 우선 복사해 </a:t>
            </a:r>
            <a:r>
              <a:rPr lang="ko-KR" altLang="en-US" sz="1400" dirty="0" err="1" smtClean="0"/>
              <a:t>와야함</a:t>
            </a:r>
            <a:endParaRPr lang="en-US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따라서</a:t>
            </a:r>
            <a:r>
              <a:rPr lang="en-US" altLang="ko-KR" sz="1400" dirty="0" smtClean="0"/>
              <a:t>, </a:t>
            </a:r>
            <a:r>
              <a:rPr lang="en-US" altLang="ko-KR" sz="1400" i="1" dirty="0"/>
              <a:t>ORACLE_SELECTION = 5 </a:t>
            </a:r>
            <a:r>
              <a:rPr lang="ko-KR" altLang="en-US" sz="1400" i="1" dirty="0" smtClean="0"/>
              <a:t>케이스를 추가함 </a:t>
            </a:r>
            <a:r>
              <a:rPr lang="en-US" altLang="ko-KR" sz="1400" i="1" dirty="0" smtClean="0"/>
              <a:t>(</a:t>
            </a:r>
            <a:r>
              <a:rPr lang="ko-KR" altLang="en-US" sz="1400" i="1" dirty="0" err="1" smtClean="0"/>
              <a:t>비추천</a:t>
            </a:r>
            <a:r>
              <a:rPr lang="en-US" altLang="ko-KR" sz="1400" i="1" dirty="0" smtClean="0"/>
              <a:t>, </a:t>
            </a:r>
            <a:r>
              <a:rPr lang="ko-KR" altLang="en-US" sz="1400" i="1" dirty="0" err="1" smtClean="0"/>
              <a:t>비선택</a:t>
            </a:r>
            <a:r>
              <a:rPr lang="en-US" altLang="ko-KR" sz="1400" i="1" dirty="0" smtClean="0"/>
              <a:t>)</a:t>
            </a:r>
            <a:endParaRPr lang="en-US" sz="1400" dirty="0" smtClean="0"/>
          </a:p>
        </p:txBody>
      </p:sp>
      <p:cxnSp>
        <p:nvCxnSpPr>
          <p:cNvPr id="14" name="꺾인 연결선 13"/>
          <p:cNvCxnSpPr>
            <a:endCxn id="12" idx="1"/>
          </p:cNvCxnSpPr>
          <p:nvPr/>
        </p:nvCxnSpPr>
        <p:spPr>
          <a:xfrm>
            <a:off x="5503025" y="3408218"/>
            <a:ext cx="2186249" cy="1348516"/>
          </a:xfrm>
          <a:prstGeom prst="bentConnector3">
            <a:avLst>
              <a:gd name="adj1" fmla="val 7965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104020" y="1784322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3" name="TextBox 12"/>
          <p:cNvSpPr txBox="1"/>
          <p:nvPr/>
        </p:nvSpPr>
        <p:spPr>
          <a:xfrm>
            <a:off x="6104021" y="2135414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5" name="TextBox 14"/>
          <p:cNvSpPr txBox="1"/>
          <p:nvPr/>
        </p:nvSpPr>
        <p:spPr>
          <a:xfrm>
            <a:off x="6104020" y="2527104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smtClean="0"/>
              <a:t>값 추가</a:t>
            </a:r>
            <a:endParaRPr lang="ko-KR" altLang="en-US" sz="1050" dirty="0"/>
          </a:p>
        </p:txBody>
      </p:sp>
      <p:sp>
        <p:nvSpPr>
          <p:cNvPr id="16" name="TextBox 15"/>
          <p:cNvSpPr txBox="1"/>
          <p:nvPr/>
        </p:nvSpPr>
        <p:spPr>
          <a:xfrm>
            <a:off x="6104019" y="3366896"/>
            <a:ext cx="11349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추가</a:t>
            </a:r>
            <a:endParaRPr lang="ko-KR" altLang="en-US" sz="1050" dirty="0"/>
          </a:p>
        </p:txBody>
      </p:sp>
      <p:sp>
        <p:nvSpPr>
          <p:cNvPr id="17" name="TextBox 16"/>
          <p:cNvSpPr txBox="1"/>
          <p:nvPr/>
        </p:nvSpPr>
        <p:spPr>
          <a:xfrm>
            <a:off x="6168188" y="4877305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8" name="TextBox 17"/>
          <p:cNvSpPr txBox="1"/>
          <p:nvPr/>
        </p:nvSpPr>
        <p:spPr>
          <a:xfrm>
            <a:off x="6168189" y="5228397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  <p:sp>
        <p:nvSpPr>
          <p:cNvPr id="19" name="TextBox 18"/>
          <p:cNvSpPr txBox="1"/>
          <p:nvPr/>
        </p:nvSpPr>
        <p:spPr>
          <a:xfrm>
            <a:off x="6168188" y="5588813"/>
            <a:ext cx="165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값 변경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93671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0110" y="2717647"/>
            <a:ext cx="52359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u="sng" dirty="0" smtClean="0"/>
              <a:t>사용 시나리오 </a:t>
            </a:r>
            <a:r>
              <a:rPr lang="en-US" altLang="ko-KR" sz="4800" u="sng" dirty="0" smtClean="0"/>
              <a:t>1-1)</a:t>
            </a:r>
            <a:endParaRPr lang="ko-KR" altLang="en-US" sz="4800" u="sng" dirty="0"/>
          </a:p>
        </p:txBody>
      </p:sp>
      <p:sp>
        <p:nvSpPr>
          <p:cNvPr id="2" name="TextBox 1"/>
          <p:cNvSpPr txBox="1"/>
          <p:nvPr/>
        </p:nvSpPr>
        <p:spPr>
          <a:xfrm>
            <a:off x="3453866" y="3803011"/>
            <a:ext cx="4443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상황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검사 결과 확인 중 </a:t>
            </a:r>
            <a:endParaRPr lang="en-US" altLang="ko-KR" dirty="0" smtClean="0"/>
          </a:p>
          <a:p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u="sng" dirty="0" smtClean="0"/>
              <a:t>슬라이드</a:t>
            </a:r>
            <a:r>
              <a:rPr lang="ko-KR" altLang="en-US" dirty="0" smtClean="0"/>
              <a:t> </a:t>
            </a:r>
            <a:r>
              <a:rPr lang="ko-KR" altLang="en-US" u="sng" dirty="0" err="1" smtClean="0"/>
              <a:t>비추천</a:t>
            </a:r>
            <a:r>
              <a:rPr lang="ko-KR" altLang="en-US" dirty="0" smtClean="0"/>
              <a:t> 케이스 학습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1507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59" y="198745"/>
            <a:ext cx="12078041" cy="625390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26571" y="4328160"/>
            <a:ext cx="4197532" cy="1959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/>
          <p:cNvCxnSpPr>
            <a:stCxn id="5" idx="2"/>
            <a:endCxn id="10" idx="0"/>
          </p:cNvCxnSpPr>
          <p:nvPr/>
        </p:nvCxnSpPr>
        <p:spPr>
          <a:xfrm>
            <a:off x="2425337" y="4524103"/>
            <a:ext cx="1" cy="11129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6572" y="5637014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검사 결과 중 학습 필요 슬라이드 확인</a:t>
            </a:r>
            <a:endParaRPr lang="ko-KR" altLang="en-US" dirty="0"/>
          </a:p>
        </p:txBody>
      </p:sp>
      <p:cxnSp>
        <p:nvCxnSpPr>
          <p:cNvPr id="14" name="직선 화살표 연결선 13"/>
          <p:cNvCxnSpPr>
            <a:endCxn id="15" idx="0"/>
          </p:cNvCxnSpPr>
          <p:nvPr/>
        </p:nvCxnSpPr>
        <p:spPr>
          <a:xfrm>
            <a:off x="2425337" y="6030096"/>
            <a:ext cx="0" cy="3210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26571" y="6351117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학습 대상 슬라이드에 </a:t>
            </a:r>
            <a:r>
              <a:rPr lang="ko-KR" altLang="en-US" smtClean="0"/>
              <a:t>추가 </a:t>
            </a:r>
            <a:r>
              <a:rPr lang="en-US" altLang="ko-KR" dirty="0" smtClean="0"/>
              <a:t>(</a:t>
            </a:r>
            <a:r>
              <a:rPr lang="ko-KR" altLang="en-US" dirty="0" smtClean="0"/>
              <a:t>버튼 등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012632" y="0"/>
            <a:ext cx="2807768" cy="338554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u="sng" dirty="0" smtClean="0"/>
              <a:t>사용 시나리오 </a:t>
            </a:r>
            <a:r>
              <a:rPr lang="en-US" altLang="ko-KR" sz="1600" u="sng" dirty="0" smtClean="0"/>
              <a:t>1 (</a:t>
            </a:r>
            <a:r>
              <a:rPr lang="ko-KR" altLang="en-US" sz="1600" u="sng" dirty="0" smtClean="0"/>
              <a:t>슬라이드</a:t>
            </a:r>
            <a:r>
              <a:rPr lang="en-US" altLang="ko-KR" sz="1600" u="sng" dirty="0" smtClean="0"/>
              <a:t>)</a:t>
            </a:r>
            <a:endParaRPr lang="ko-KR" altLang="en-US" sz="1600" u="sng" dirty="0"/>
          </a:p>
        </p:txBody>
      </p:sp>
    </p:spTree>
    <p:extLst>
      <p:ext uri="{BB962C8B-B14F-4D97-AF65-F5344CB8AC3E}">
        <p14:creationId xmlns:p14="http://schemas.microsoft.com/office/powerpoint/2010/main" val="2209423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217" y="476421"/>
            <a:ext cx="11827780" cy="60637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8" y="4588873"/>
            <a:ext cx="4721645" cy="249279"/>
          </a:xfrm>
          <a:prstGeom prst="rect">
            <a:avLst/>
          </a:prstGeom>
        </p:spPr>
      </p:pic>
      <p:cxnSp>
        <p:nvCxnSpPr>
          <p:cNvPr id="11" name="직선 화살표 연결선 10"/>
          <p:cNvCxnSpPr>
            <a:stCxn id="12" idx="0"/>
            <a:endCxn id="2" idx="2"/>
          </p:cNvCxnSpPr>
          <p:nvPr/>
        </p:nvCxnSpPr>
        <p:spPr>
          <a:xfrm flipV="1">
            <a:off x="2730137" y="4838152"/>
            <a:ext cx="342084" cy="7030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31371" y="5541220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학습 대상 슬라이드에 추가 </a:t>
            </a:r>
            <a:r>
              <a:rPr lang="en-US" altLang="ko-KR" dirty="0" smtClean="0"/>
              <a:t>(</a:t>
            </a:r>
            <a:r>
              <a:rPr lang="ko-KR" altLang="en-US" dirty="0" smtClean="0"/>
              <a:t>버튼 등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4963886" y="476421"/>
            <a:ext cx="1175657" cy="3117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꺾인 연결선 19"/>
          <p:cNvCxnSpPr>
            <a:stCxn id="21" idx="0"/>
            <a:endCxn id="13" idx="0"/>
          </p:cNvCxnSpPr>
          <p:nvPr/>
        </p:nvCxnSpPr>
        <p:spPr>
          <a:xfrm rot="16200000" flipH="1">
            <a:off x="3827868" y="-1247426"/>
            <a:ext cx="3453" cy="3444240"/>
          </a:xfrm>
          <a:prstGeom prst="bentConnector3">
            <a:avLst>
              <a:gd name="adj1" fmla="val -6620330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1519646" y="472968"/>
            <a:ext cx="1175657" cy="3117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612674" y="0"/>
            <a:ext cx="2416629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재학습</a:t>
            </a:r>
            <a:r>
              <a:rPr lang="ko-KR" altLang="en-US" dirty="0" smtClean="0"/>
              <a:t> 탭으로 이동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8286952" y="200055"/>
            <a:ext cx="2934042" cy="338554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u="sng" dirty="0" smtClean="0"/>
              <a:t>사용 시나리오 </a:t>
            </a:r>
            <a:r>
              <a:rPr lang="en-US" altLang="ko-KR" sz="1600" u="sng" dirty="0" smtClean="0"/>
              <a:t>1 (</a:t>
            </a:r>
            <a:r>
              <a:rPr lang="ko-KR" altLang="en-US" sz="1600" u="sng" dirty="0" smtClean="0"/>
              <a:t>슬라이드</a:t>
            </a:r>
            <a:r>
              <a:rPr lang="en-US" altLang="ko-KR" sz="1600" u="sng" dirty="0" smtClean="0"/>
              <a:t>)</a:t>
            </a:r>
            <a:endParaRPr lang="ko-KR" altLang="en-US" sz="1600" u="sng" dirty="0"/>
          </a:p>
        </p:txBody>
      </p:sp>
    </p:spTree>
    <p:extLst>
      <p:ext uri="{BB962C8B-B14F-4D97-AF65-F5344CB8AC3E}">
        <p14:creationId xmlns:p14="http://schemas.microsoft.com/office/powerpoint/2010/main" val="1910854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217" y="476421"/>
            <a:ext cx="11827780" cy="60637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8" y="4588873"/>
            <a:ext cx="4721645" cy="249279"/>
          </a:xfrm>
          <a:prstGeom prst="rect">
            <a:avLst/>
          </a:prstGeom>
        </p:spPr>
      </p:pic>
      <p:cxnSp>
        <p:nvCxnSpPr>
          <p:cNvPr id="11" name="직선 화살표 연결선 10"/>
          <p:cNvCxnSpPr>
            <a:stCxn id="12" idx="0"/>
            <a:endCxn id="2" idx="2"/>
          </p:cNvCxnSpPr>
          <p:nvPr/>
        </p:nvCxnSpPr>
        <p:spPr>
          <a:xfrm flipV="1">
            <a:off x="2843349" y="4838152"/>
            <a:ext cx="228872" cy="3147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44583" y="5152944"/>
            <a:ext cx="419753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학습 대상 슬라이드에 추가 </a:t>
            </a:r>
            <a:r>
              <a:rPr lang="en-US" altLang="ko-KR" dirty="0" smtClean="0"/>
              <a:t>(</a:t>
            </a:r>
            <a:r>
              <a:rPr lang="ko-KR" altLang="en-US" dirty="0" smtClean="0"/>
              <a:t>완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8286952" y="200055"/>
            <a:ext cx="2934042" cy="338554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u="sng" dirty="0" smtClean="0"/>
              <a:t>사용 시나리오 </a:t>
            </a:r>
            <a:r>
              <a:rPr lang="en-US" altLang="ko-KR" sz="1600" u="sng" dirty="0" smtClean="0"/>
              <a:t>1 (</a:t>
            </a:r>
            <a:r>
              <a:rPr lang="ko-KR" altLang="en-US" sz="1600" u="sng" dirty="0" smtClean="0"/>
              <a:t>슬라이드</a:t>
            </a:r>
            <a:r>
              <a:rPr lang="en-US" altLang="ko-KR" sz="1600" u="sng" dirty="0" smtClean="0"/>
              <a:t>)</a:t>
            </a:r>
            <a:endParaRPr lang="ko-KR" altLang="en-US" sz="1600" u="sng" dirty="0"/>
          </a:p>
        </p:txBody>
      </p:sp>
      <p:sp>
        <p:nvSpPr>
          <p:cNvPr id="14" name="직사각형 13"/>
          <p:cNvSpPr/>
          <p:nvPr/>
        </p:nvSpPr>
        <p:spPr>
          <a:xfrm>
            <a:off x="6431279" y="2503714"/>
            <a:ext cx="5686697" cy="18462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658082" y="4713512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패치 검토 여부 확인 </a:t>
            </a:r>
            <a:r>
              <a:rPr lang="en-US" altLang="ko-KR" dirty="0" smtClean="0"/>
              <a:t>(</a:t>
            </a:r>
            <a:r>
              <a:rPr lang="ko-KR" altLang="en-US" dirty="0" smtClean="0"/>
              <a:t>더블 클릭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cxnSp>
        <p:nvCxnSpPr>
          <p:cNvPr id="16" name="직선 화살표 연결선 15"/>
          <p:cNvCxnSpPr>
            <a:stCxn id="15" idx="0"/>
            <a:endCxn id="14" idx="2"/>
          </p:cNvCxnSpPr>
          <p:nvPr/>
        </p:nvCxnSpPr>
        <p:spPr>
          <a:xfrm flipH="1" flipV="1">
            <a:off x="9274628" y="4349931"/>
            <a:ext cx="230225" cy="3635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/>
          <p:cNvCxnSpPr>
            <a:stCxn id="12" idx="3"/>
            <a:endCxn id="15" idx="1"/>
          </p:cNvCxnSpPr>
          <p:nvPr/>
        </p:nvCxnSpPr>
        <p:spPr>
          <a:xfrm flipV="1">
            <a:off x="4942115" y="4898178"/>
            <a:ext cx="2715967" cy="439432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83771" y="5697376"/>
            <a:ext cx="4197532" cy="369332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분기점</a:t>
            </a:r>
            <a:r>
              <a:rPr lang="en-US" altLang="ko-KR" dirty="0" smtClean="0"/>
              <a:t>) </a:t>
            </a:r>
            <a:r>
              <a:rPr lang="ko-KR" altLang="en-US" dirty="0" smtClean="0"/>
              <a:t>슬라이드만 학습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패치 검토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8998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990" y="283683"/>
            <a:ext cx="10999010" cy="56642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516" y="4404357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패치 검토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609702" y="705394"/>
            <a:ext cx="7245532" cy="3483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>
            <a:endCxn id="5" idx="0"/>
          </p:cNvCxnSpPr>
          <p:nvPr/>
        </p:nvCxnSpPr>
        <p:spPr>
          <a:xfrm flipH="1">
            <a:off x="2529287" y="2460171"/>
            <a:ext cx="1076062" cy="19441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2515" y="5176156"/>
            <a:ext cx="3693541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최종 확인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5" idx="2"/>
            <a:endCxn id="14" idx="0"/>
          </p:cNvCxnSpPr>
          <p:nvPr/>
        </p:nvCxnSpPr>
        <p:spPr>
          <a:xfrm flipH="1">
            <a:off x="2529286" y="4773689"/>
            <a:ext cx="1" cy="4024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498459" y="6211669"/>
            <a:ext cx="369354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* </a:t>
            </a:r>
            <a:r>
              <a:rPr lang="ko-KR" altLang="en-US" dirty="0" smtClean="0"/>
              <a:t>패치 파트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에 대해서는 좀 </a:t>
            </a:r>
            <a:r>
              <a:rPr lang="ko-KR" altLang="en-US" dirty="0" err="1" smtClean="0"/>
              <a:t>더논의가</a:t>
            </a:r>
            <a:r>
              <a:rPr lang="ko-KR" altLang="en-US" dirty="0" smtClean="0"/>
              <a:t> 필요함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0454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207" y="300444"/>
            <a:ext cx="8391475" cy="430203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16" y="3063239"/>
            <a:ext cx="6333718" cy="3664132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302216" y="2734491"/>
            <a:ext cx="3625350" cy="32874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V="1">
            <a:off x="6635934" y="4438105"/>
            <a:ext cx="682623" cy="228926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02216" y="3757749"/>
            <a:ext cx="6333717" cy="2917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740331" y="5127955"/>
            <a:ext cx="199861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반영 결과 확인</a:t>
            </a:r>
            <a:endParaRPr lang="ko-KR" altLang="en-US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4"/>
          <a:srcRect t="1" r="65729" b="4366"/>
          <a:stretch/>
        </p:blipFill>
        <p:spPr>
          <a:xfrm>
            <a:off x="537227" y="3735705"/>
            <a:ext cx="2186871" cy="320583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4"/>
          <a:srcRect l="43121" t="1" r="21246" b="-2297"/>
          <a:stretch/>
        </p:blipFill>
        <p:spPr>
          <a:xfrm>
            <a:off x="2724098" y="3757748"/>
            <a:ext cx="2305101" cy="291738"/>
          </a:xfrm>
          <a:prstGeom prst="rect">
            <a:avLst/>
          </a:prstGeom>
          <a:ln>
            <a:noFill/>
          </a:ln>
        </p:spPr>
      </p:pic>
      <p:cxnSp>
        <p:nvCxnSpPr>
          <p:cNvPr id="21" name="직선 연결선 20"/>
          <p:cNvCxnSpPr>
            <a:stCxn id="17" idx="0"/>
          </p:cNvCxnSpPr>
          <p:nvPr/>
        </p:nvCxnSpPr>
        <p:spPr>
          <a:xfrm flipV="1">
            <a:off x="4739640" y="4071531"/>
            <a:ext cx="938349" cy="105642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743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8730"/>
            <a:ext cx="5235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u="sng" dirty="0" smtClean="0"/>
              <a:t>사용 시나리오 </a:t>
            </a:r>
            <a:r>
              <a:rPr lang="en-US" altLang="ko-KR" sz="3200" u="sng" dirty="0" smtClean="0"/>
              <a:t>1-1</a:t>
            </a:r>
            <a:endParaRPr lang="ko-KR" altLang="en-US" sz="3200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89379" y="724685"/>
            <a:ext cx="44436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상황</a:t>
            </a:r>
            <a:r>
              <a:rPr lang="en-US" altLang="ko-KR" sz="1100" dirty="0" smtClean="0"/>
              <a:t>: </a:t>
            </a:r>
            <a:r>
              <a:rPr lang="ko-KR" altLang="en-US" sz="1100" dirty="0" smtClean="0"/>
              <a:t>검사 결과 확인 중 </a:t>
            </a:r>
            <a:endParaRPr lang="en-US" altLang="ko-KR" sz="1100" dirty="0" smtClean="0"/>
          </a:p>
          <a:p>
            <a:r>
              <a:rPr lang="ko-KR" altLang="en-US" sz="1100" dirty="0" smtClean="0"/>
              <a:t>결과</a:t>
            </a:r>
            <a:r>
              <a:rPr lang="en-US" altLang="ko-KR" sz="1100" dirty="0" smtClean="0"/>
              <a:t>: </a:t>
            </a:r>
            <a:r>
              <a:rPr lang="ko-KR" altLang="en-US" sz="1100" u="sng" dirty="0" smtClean="0"/>
              <a:t>슬라이드</a:t>
            </a:r>
            <a:r>
              <a:rPr lang="ko-KR" altLang="en-US" sz="1100" dirty="0" smtClean="0"/>
              <a:t> </a:t>
            </a:r>
            <a:r>
              <a:rPr lang="ko-KR" altLang="en-US" sz="1100" u="sng" dirty="0" err="1" smtClean="0"/>
              <a:t>비추천</a:t>
            </a:r>
            <a:r>
              <a:rPr lang="ko-KR" altLang="en-US" sz="1100" dirty="0" smtClean="0"/>
              <a:t> 케이스 학습</a:t>
            </a:r>
            <a:endParaRPr lang="ko-KR" altLang="en-US" sz="1100" dirty="0"/>
          </a:p>
        </p:txBody>
      </p:sp>
      <p:sp>
        <p:nvSpPr>
          <p:cNvPr id="6" name="직사각형 5"/>
          <p:cNvSpPr/>
          <p:nvPr/>
        </p:nvSpPr>
        <p:spPr>
          <a:xfrm>
            <a:off x="2766153" y="94459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결과 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606" t="3042" r="63582" b="17585"/>
          <a:stretch/>
        </p:blipFill>
        <p:spPr>
          <a:xfrm>
            <a:off x="-67688" y="3527769"/>
            <a:ext cx="2685644" cy="308218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직사각형 7"/>
          <p:cNvSpPr/>
          <p:nvPr/>
        </p:nvSpPr>
        <p:spPr>
          <a:xfrm>
            <a:off x="2771074" y="1525083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검사 </a:t>
            </a:r>
            <a:r>
              <a:rPr lang="ko-KR" altLang="en-US" sz="1400" smtClean="0">
                <a:solidFill>
                  <a:schemeClr val="tx1"/>
                </a:solidFill>
              </a:rPr>
              <a:t>결과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66153" y="210981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학습 대상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ko-KR" altLang="en-US" sz="1400" dirty="0" smtClean="0">
                <a:solidFill>
                  <a:schemeClr val="tx1"/>
                </a:solidFill>
              </a:rPr>
              <a:t>슬라이드로 추가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stCxn id="13" idx="3"/>
          </p:cNvCxnSpPr>
          <p:nvPr/>
        </p:nvCxnSpPr>
        <p:spPr>
          <a:xfrm flipV="1">
            <a:off x="2411717" y="2021173"/>
            <a:ext cx="470153" cy="109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9826" y="1801278"/>
            <a:ext cx="227189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학습 필요 인지</a:t>
            </a:r>
            <a:endParaRPr lang="en-US" altLang="ko-KR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smtClean="0"/>
              <a:t>*</a:t>
            </a:r>
            <a:r>
              <a:rPr lang="ko-KR" altLang="en-US" sz="1200" dirty="0" err="1" smtClean="0"/>
              <a:t>비추천</a:t>
            </a:r>
            <a:r>
              <a:rPr lang="ko-KR" altLang="en-US" sz="1200" dirty="0" smtClean="0"/>
              <a:t> 슬라이드 임을 인지</a:t>
            </a:r>
            <a:endParaRPr lang="ko-KR" altLang="en-US" sz="1200" dirty="0"/>
          </a:p>
        </p:txBody>
      </p:sp>
      <p:sp>
        <p:nvSpPr>
          <p:cNvPr id="14" name="직사각형 13"/>
          <p:cNvSpPr/>
          <p:nvPr/>
        </p:nvSpPr>
        <p:spPr>
          <a:xfrm>
            <a:off x="2766153" y="272584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>
                <a:solidFill>
                  <a:schemeClr val="tx1"/>
                </a:solidFill>
              </a:rPr>
              <a:t>반영 여부 확인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515190" y="94459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6515190" y="158125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625727" y="2396770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056107" y="2396770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이미지 클릭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8606187" y="1910037"/>
            <a:ext cx="113685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 smtClean="0"/>
              <a:t>패치 검토 결정 </a:t>
            </a:r>
            <a:endParaRPr lang="ko-KR" altLang="en-US" sz="1050" dirty="0"/>
          </a:p>
        </p:txBody>
      </p:sp>
      <p:sp>
        <p:nvSpPr>
          <p:cNvPr id="22" name="직사각형 21"/>
          <p:cNvSpPr/>
          <p:nvPr/>
        </p:nvSpPr>
        <p:spPr>
          <a:xfrm>
            <a:off x="8056106" y="3566302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056106" y="2999718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</a:t>
            </a:r>
            <a:r>
              <a:rPr lang="en-US" altLang="ko-KR" sz="1600" dirty="0" smtClean="0">
                <a:solidFill>
                  <a:schemeClr val="tx1"/>
                </a:solidFill>
              </a:rPr>
              <a:t>DP viewer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8056105" y="4141857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최종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8056105" y="4717412"/>
            <a:ext cx="2177143" cy="4244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600" dirty="0" smtClean="0">
                <a:solidFill>
                  <a:schemeClr val="tx1"/>
                </a:solidFill>
              </a:rPr>
              <a:t> 탭 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8056103" y="528399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solidFill>
                  <a:schemeClr val="tx1"/>
                </a:solidFill>
              </a:rPr>
              <a:t>재학습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list </a:t>
            </a:r>
            <a:r>
              <a:rPr lang="ko-KR" altLang="en-US" sz="1400" dirty="0" smtClean="0">
                <a:solidFill>
                  <a:schemeClr val="tx1"/>
                </a:solidFill>
              </a:rPr>
              <a:t>반영 확인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30" name="아래쪽 화살표 29"/>
          <p:cNvSpPr/>
          <p:nvPr/>
        </p:nvSpPr>
        <p:spPr>
          <a:xfrm>
            <a:off x="2835778" y="135295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아래쪽 화살표 30"/>
          <p:cNvSpPr/>
          <p:nvPr/>
        </p:nvSpPr>
        <p:spPr>
          <a:xfrm>
            <a:off x="2827071" y="1907713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2" name="아래쪽 화살표 31"/>
          <p:cNvSpPr/>
          <p:nvPr/>
        </p:nvSpPr>
        <p:spPr>
          <a:xfrm>
            <a:off x="2827071" y="252791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3" name="아래쪽 화살표 32"/>
          <p:cNvSpPr/>
          <p:nvPr/>
        </p:nvSpPr>
        <p:spPr>
          <a:xfrm>
            <a:off x="6649462" y="138803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35" name="꺾인 연결선 34"/>
          <p:cNvCxnSpPr>
            <a:stCxn id="14" idx="3"/>
            <a:endCxn id="15" idx="1"/>
          </p:cNvCxnSpPr>
          <p:nvPr/>
        </p:nvCxnSpPr>
        <p:spPr>
          <a:xfrm flipV="1">
            <a:off x="4943296" y="1156816"/>
            <a:ext cx="1571894" cy="1781244"/>
          </a:xfrm>
          <a:prstGeom prst="bentConnector3">
            <a:avLst>
              <a:gd name="adj1" fmla="val 24377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17" idx="2"/>
            <a:endCxn id="18" idx="0"/>
          </p:cNvCxnSpPr>
          <p:nvPr/>
        </p:nvCxnSpPr>
        <p:spPr>
          <a:xfrm rot="5400000">
            <a:off x="6963490" y="1756498"/>
            <a:ext cx="391082" cy="889463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17" idx="2"/>
            <a:endCxn id="19" idx="0"/>
          </p:cNvCxnSpPr>
          <p:nvPr/>
        </p:nvCxnSpPr>
        <p:spPr>
          <a:xfrm rot="16200000" flipH="1">
            <a:off x="8178679" y="1430770"/>
            <a:ext cx="391082" cy="1540917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/>
          <p:cNvSpPr/>
          <p:nvPr/>
        </p:nvSpPr>
        <p:spPr>
          <a:xfrm>
            <a:off x="2766153" y="3394247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6" name="아래쪽 화살표 45"/>
          <p:cNvSpPr/>
          <p:nvPr/>
        </p:nvSpPr>
        <p:spPr>
          <a:xfrm>
            <a:off x="2827071" y="3202872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7" name="직사각형 46"/>
          <p:cNvSpPr/>
          <p:nvPr/>
        </p:nvSpPr>
        <p:spPr>
          <a:xfrm>
            <a:off x="8056102" y="5859551"/>
            <a:ext cx="2177143" cy="4244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완료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5161698" y="913010"/>
            <a:ext cx="12170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smtClean="0"/>
              <a:t>추가 확인 시도</a:t>
            </a:r>
            <a:endParaRPr lang="ko-KR" altLang="en-US" sz="1200" dirty="0"/>
          </a:p>
        </p:txBody>
      </p:sp>
      <p:sp>
        <p:nvSpPr>
          <p:cNvPr id="53" name="직사각형 52"/>
          <p:cNvSpPr/>
          <p:nvPr/>
        </p:nvSpPr>
        <p:spPr>
          <a:xfrm>
            <a:off x="5464486" y="1995382"/>
            <a:ext cx="147348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/>
              <a:t>슬라이드만 </a:t>
            </a:r>
            <a:r>
              <a:rPr lang="ko-KR" altLang="en-US" sz="1000" dirty="0" smtClean="0"/>
              <a:t>학습 결정 </a:t>
            </a:r>
            <a:endParaRPr lang="ko-KR" altLang="en-US" sz="1000" dirty="0"/>
          </a:p>
        </p:txBody>
      </p:sp>
      <p:sp>
        <p:nvSpPr>
          <p:cNvPr id="56" name="아래쪽 화살표 55"/>
          <p:cNvSpPr/>
          <p:nvPr/>
        </p:nvSpPr>
        <p:spPr>
          <a:xfrm>
            <a:off x="8055931" y="2820605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7" name="아래쪽 화살표 56"/>
          <p:cNvSpPr/>
          <p:nvPr/>
        </p:nvSpPr>
        <p:spPr>
          <a:xfrm>
            <a:off x="8047224" y="3375360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8" name="아래쪽 화살표 57"/>
          <p:cNvSpPr/>
          <p:nvPr/>
        </p:nvSpPr>
        <p:spPr>
          <a:xfrm>
            <a:off x="8047224" y="3995566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아래쪽 화살표 58"/>
          <p:cNvSpPr/>
          <p:nvPr/>
        </p:nvSpPr>
        <p:spPr>
          <a:xfrm>
            <a:off x="8055931" y="4540819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2" name="아래쪽 화살표 61"/>
          <p:cNvSpPr/>
          <p:nvPr/>
        </p:nvSpPr>
        <p:spPr>
          <a:xfrm>
            <a:off x="8047224" y="5121018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3" name="아래쪽 화살표 62"/>
          <p:cNvSpPr/>
          <p:nvPr/>
        </p:nvSpPr>
        <p:spPr>
          <a:xfrm>
            <a:off x="8047224" y="5673487"/>
            <a:ext cx="551964" cy="197923"/>
          </a:xfrm>
          <a:prstGeom prst="down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4" name="타원 63"/>
          <p:cNvSpPr/>
          <p:nvPr/>
        </p:nvSpPr>
        <p:spPr>
          <a:xfrm>
            <a:off x="2997032" y="6427192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3116090" y="6322869"/>
            <a:ext cx="311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: DB </a:t>
            </a:r>
            <a:r>
              <a:rPr lang="ko-KR" altLang="en-US" dirty="0" smtClean="0"/>
              <a:t>코드 변화 발생 부</a:t>
            </a:r>
            <a:endParaRPr lang="ko-KR" altLang="en-US" dirty="0"/>
          </a:p>
        </p:txBody>
      </p:sp>
      <p:sp>
        <p:nvSpPr>
          <p:cNvPr id="68" name="타원 67"/>
          <p:cNvSpPr/>
          <p:nvPr/>
        </p:nvSpPr>
        <p:spPr>
          <a:xfrm>
            <a:off x="4844226" y="2080916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/>
          <p:cNvSpPr/>
          <p:nvPr/>
        </p:nvSpPr>
        <p:spPr>
          <a:xfrm>
            <a:off x="10150610" y="3537335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156238" y="2364442"/>
            <a:ext cx="18471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*인지 방법 논의 필요</a:t>
            </a:r>
            <a:endParaRPr lang="ko-KR" altLang="en-US" sz="1200" dirty="0"/>
          </a:p>
        </p:txBody>
      </p:sp>
      <p:sp>
        <p:nvSpPr>
          <p:cNvPr id="71" name="직사각형 70"/>
          <p:cNvSpPr/>
          <p:nvPr/>
        </p:nvSpPr>
        <p:spPr>
          <a:xfrm>
            <a:off x="2890771" y="4826216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학습 대상 </a:t>
            </a:r>
            <a:r>
              <a:rPr lang="en-US" altLang="ko-KR" sz="1400" dirty="0" smtClean="0">
                <a:solidFill>
                  <a:schemeClr val="tx1"/>
                </a:solidFill>
              </a:rPr>
              <a:t/>
            </a:r>
            <a:br>
              <a:rPr lang="en-US" altLang="ko-KR" sz="1400" dirty="0" smtClean="0">
                <a:solidFill>
                  <a:schemeClr val="tx1"/>
                </a:solidFill>
              </a:rPr>
            </a:br>
            <a:r>
              <a:rPr lang="ko-KR" altLang="en-US" sz="1400" dirty="0" smtClean="0">
                <a:solidFill>
                  <a:schemeClr val="tx1"/>
                </a:solidFill>
              </a:rPr>
              <a:t>슬라이드로 추가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4985279" y="4774196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/>
          <p:cNvSpPr/>
          <p:nvPr/>
        </p:nvSpPr>
        <p:spPr>
          <a:xfrm>
            <a:off x="2901924" y="5560774"/>
            <a:ext cx="2177143" cy="4244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패치 </a:t>
            </a:r>
            <a:r>
              <a:rPr lang="ko-KR" altLang="en-US" sz="1400" smtClean="0">
                <a:solidFill>
                  <a:schemeClr val="tx1"/>
                </a:solidFill>
              </a:rPr>
              <a:t>이미지 검토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4996428" y="5531807"/>
            <a:ext cx="165270" cy="16068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5150549" y="4658547"/>
            <a:ext cx="2811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5"/>
                </a:solidFill>
              </a:rPr>
              <a:t>DB: </a:t>
            </a: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accent5"/>
                </a:solidFill>
              </a:rPr>
              <a:t>Slide </a:t>
            </a:r>
            <a:r>
              <a:rPr lang="ko-KR" altLang="en-US" sz="1200" dirty="0" smtClean="0">
                <a:solidFill>
                  <a:schemeClr val="accent5"/>
                </a:solidFill>
              </a:rPr>
              <a:t>정보를 </a:t>
            </a:r>
            <a:r>
              <a:rPr lang="en-US" sz="1200" dirty="0" smtClean="0">
                <a:solidFill>
                  <a:schemeClr val="accent5"/>
                </a:solidFill>
              </a:rPr>
              <a:t>[RCMD_SLIDE] </a:t>
            </a:r>
            <a:r>
              <a:rPr lang="ko-KR" altLang="en-US" sz="1200" dirty="0" smtClean="0">
                <a:solidFill>
                  <a:schemeClr val="accent5"/>
                </a:solidFill>
              </a:rPr>
              <a:t>추가</a:t>
            </a:r>
            <a:endParaRPr lang="en-US" altLang="ko-KR" sz="1200" dirty="0" smtClean="0">
              <a:solidFill>
                <a:schemeClr val="accent5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1200" dirty="0" smtClean="0">
                <a:solidFill>
                  <a:schemeClr val="accent5"/>
                </a:solidFill>
              </a:rPr>
              <a:t>&lt;</a:t>
            </a:r>
            <a:r>
              <a:rPr lang="en-US" sz="1200" dirty="0" err="1" smtClean="0">
                <a:solidFill>
                  <a:schemeClr val="accent5"/>
                </a:solidFill>
              </a:rPr>
              <a:t>oracle_selection</a:t>
            </a:r>
            <a:r>
              <a:rPr lang="en-US" sz="1200" dirty="0" smtClean="0">
                <a:solidFill>
                  <a:schemeClr val="accent5"/>
                </a:solidFill>
              </a:rPr>
              <a:t>&gt;</a:t>
            </a:r>
            <a:r>
              <a:rPr lang="ko-KR" altLang="en-US" sz="1200" dirty="0" smtClean="0">
                <a:solidFill>
                  <a:schemeClr val="accent5"/>
                </a:solidFill>
              </a:rPr>
              <a:t>값</a:t>
            </a:r>
            <a:r>
              <a:rPr lang="en-US" altLang="ko-KR" sz="1200" dirty="0" smtClean="0">
                <a:solidFill>
                  <a:schemeClr val="accent5"/>
                </a:solidFill>
              </a:rPr>
              <a:t>: </a:t>
            </a:r>
            <a:r>
              <a:rPr lang="en-US" sz="1200" dirty="0" smtClean="0">
                <a:solidFill>
                  <a:schemeClr val="accent5"/>
                </a:solidFill>
              </a:rPr>
              <a:t>4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097538" y="73049"/>
            <a:ext cx="48993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accent5"/>
                </a:solidFill>
              </a:rPr>
              <a:t>When: Oracle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이 </a:t>
            </a:r>
            <a:r>
              <a:rPr lang="ko-KR" altLang="en-US" sz="1600" b="1" dirty="0" err="1" smtClean="0">
                <a:solidFill>
                  <a:schemeClr val="accent5"/>
                </a:solidFill>
              </a:rPr>
              <a:t>비추천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 슬라이드 </a:t>
            </a:r>
            <a:r>
              <a:rPr lang="ko-KR" altLang="en-US" sz="1600" b="1" dirty="0" err="1" smtClean="0">
                <a:solidFill>
                  <a:schemeClr val="accent5"/>
                </a:solidFill>
              </a:rPr>
              <a:t>선택시</a:t>
            </a:r>
            <a:endParaRPr lang="en-US" sz="1600" b="1" dirty="0" smtClean="0">
              <a:solidFill>
                <a:schemeClr val="accent5"/>
              </a:solidFill>
            </a:endParaRPr>
          </a:p>
          <a:p>
            <a:r>
              <a:rPr lang="en-US" sz="1600" dirty="0">
                <a:solidFill>
                  <a:schemeClr val="accent5"/>
                </a:solidFill>
              </a:rPr>
              <a:t>	</a:t>
            </a:r>
            <a:r>
              <a:rPr lang="en-US" sz="1600" dirty="0" smtClean="0">
                <a:solidFill>
                  <a:schemeClr val="accent5"/>
                </a:solidFill>
              </a:rPr>
              <a:t>-&gt; slide </a:t>
            </a:r>
            <a:r>
              <a:rPr lang="ko-KR" altLang="en-US" sz="1600" dirty="0" smtClean="0">
                <a:solidFill>
                  <a:schemeClr val="accent5"/>
                </a:solidFill>
              </a:rPr>
              <a:t>정보</a:t>
            </a:r>
            <a:r>
              <a:rPr lang="ko-KR" altLang="en-US" sz="1600" dirty="0">
                <a:solidFill>
                  <a:schemeClr val="accent5"/>
                </a:solidFill>
              </a:rPr>
              <a:t>를</a:t>
            </a:r>
            <a:r>
              <a:rPr lang="en-US" sz="1600" dirty="0" smtClean="0">
                <a:solidFill>
                  <a:schemeClr val="accent5"/>
                </a:solidFill>
              </a:rPr>
              <a:t> [RCMD_SLIDE]</a:t>
            </a:r>
            <a:r>
              <a:rPr lang="ko-KR" altLang="en-US" sz="1600" dirty="0" smtClean="0">
                <a:solidFill>
                  <a:schemeClr val="accent5"/>
                </a:solidFill>
              </a:rPr>
              <a:t>에 추가</a:t>
            </a:r>
            <a:endParaRPr lang="en-US" altLang="ko-KR" sz="1600" dirty="0">
              <a:solidFill>
                <a:schemeClr val="accent5"/>
              </a:solidFill>
            </a:endParaRPr>
          </a:p>
          <a:p>
            <a:r>
              <a:rPr lang="en-US" sz="1600" dirty="0" smtClean="0">
                <a:solidFill>
                  <a:schemeClr val="accent5"/>
                </a:solidFill>
              </a:rPr>
              <a:t>	-&gt; &lt;ORACLE_SELECTION&gt; </a:t>
            </a:r>
            <a:r>
              <a:rPr lang="ko-KR" altLang="en-US" sz="1600" dirty="0" smtClean="0">
                <a:solidFill>
                  <a:schemeClr val="accent5"/>
                </a:solidFill>
              </a:rPr>
              <a:t>값을 </a:t>
            </a:r>
            <a:r>
              <a:rPr lang="en-US" altLang="ko-KR" sz="1600" dirty="0" smtClean="0">
                <a:solidFill>
                  <a:schemeClr val="accent5"/>
                </a:solidFill>
              </a:rPr>
              <a:t>4</a:t>
            </a:r>
            <a:r>
              <a:rPr lang="ko-KR" altLang="en-US" sz="1600" dirty="0" smtClean="0">
                <a:solidFill>
                  <a:schemeClr val="accent5"/>
                </a:solidFill>
              </a:rPr>
              <a:t>로 설정</a:t>
            </a:r>
            <a:endParaRPr lang="en-US" sz="1600" dirty="0" smtClean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568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1213</Words>
  <Application>Microsoft Office PowerPoint</Application>
  <PresentationFormat>와이드스크린</PresentationFormat>
  <Paragraphs>284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mujinkim</dc:creator>
  <cp:lastModifiedBy>mujinkim</cp:lastModifiedBy>
  <cp:revision>39</cp:revision>
  <dcterms:created xsi:type="dcterms:W3CDTF">2022-11-27T06:17:51Z</dcterms:created>
  <dcterms:modified xsi:type="dcterms:W3CDTF">2022-12-02T06:58:56Z</dcterms:modified>
</cp:coreProperties>
</file>

<file path=docProps/thumbnail.jpeg>
</file>